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sldIdLst>
    <p:sldId id="300" r:id="rId2"/>
    <p:sldId id="344" r:id="rId3"/>
    <p:sldId id="366" r:id="rId4"/>
    <p:sldId id="367" r:id="rId5"/>
    <p:sldId id="365" r:id="rId6"/>
    <p:sldId id="343" r:id="rId7"/>
    <p:sldId id="364" r:id="rId8"/>
    <p:sldId id="345" r:id="rId9"/>
    <p:sldId id="346" r:id="rId10"/>
    <p:sldId id="356" r:id="rId11"/>
    <p:sldId id="348" r:id="rId12"/>
    <p:sldId id="349" r:id="rId13"/>
    <p:sldId id="350" r:id="rId14"/>
    <p:sldId id="352" r:id="rId15"/>
    <p:sldId id="353" r:id="rId16"/>
    <p:sldId id="354" r:id="rId17"/>
    <p:sldId id="322" r:id="rId18"/>
    <p:sldId id="355" r:id="rId19"/>
    <p:sldId id="358" r:id="rId20"/>
    <p:sldId id="359" r:id="rId21"/>
    <p:sldId id="360" r:id="rId22"/>
    <p:sldId id="361" r:id="rId23"/>
    <p:sldId id="362" r:id="rId24"/>
    <p:sldId id="363" r:id="rId2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579" autoAdjust="0"/>
  </p:normalViewPr>
  <p:slideViewPr>
    <p:cSldViewPr>
      <p:cViewPr>
        <p:scale>
          <a:sx n="66" d="100"/>
          <a:sy n="66" d="100"/>
        </p:scale>
        <p:origin x="-96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flynn\AppData\Local\Microsoft\Windows\Temporary%20Internet%20Files\Content.Outlook\WH39GB5C\MapRoad%20usage%202013-2016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flynn\AppData\Local\Microsoft\Windows\Temporary%20Internet%20Files\Content.Outlook\WH39GB5C\MapRoad%20usage%202013-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style val="5"/>
  <c:chart>
    <c:title>
      <c:layout/>
    </c:title>
    <c:plotArea>
      <c:layout>
        <c:manualLayout>
          <c:layoutTarget val="inner"/>
          <c:xMode val="edge"/>
          <c:yMode val="edge"/>
          <c:x val="0"/>
          <c:y val="0.15525973539021931"/>
          <c:w val="0.96114790286975715"/>
          <c:h val="0.75208270394772059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Local Authorities using MapRoad</c:v>
                </c:pt>
              </c:strCache>
            </c:strRef>
          </c:tx>
          <c:cat>
            <c:numRef>
              <c:f>Sheet1!$B$1:$E$1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6</c:v>
                </c:pt>
                <c:pt idx="1">
                  <c:v>10</c:v>
                </c:pt>
                <c:pt idx="2">
                  <c:v>26</c:v>
                </c:pt>
                <c:pt idx="3">
                  <c:v>28</c:v>
                </c:pt>
              </c:numCache>
            </c:numRef>
          </c:val>
        </c:ser>
        <c:dLbls>
          <c:showVal val="1"/>
        </c:dLbls>
        <c:overlap val="-25"/>
        <c:axId val="88899584"/>
        <c:axId val="88901120"/>
      </c:barChart>
      <c:catAx>
        <c:axId val="88899584"/>
        <c:scaling>
          <c:orientation val="minMax"/>
        </c:scaling>
        <c:axPos val="b"/>
        <c:numFmt formatCode="General" sourceLinked="1"/>
        <c:majorTickMark val="none"/>
        <c:tickLblPos val="nextTo"/>
        <c:crossAx val="88901120"/>
        <c:crosses val="autoZero"/>
        <c:auto val="1"/>
        <c:lblAlgn val="ctr"/>
        <c:lblOffset val="100"/>
      </c:catAx>
      <c:valAx>
        <c:axId val="889011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889958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Sheet1!$A$30:$E$30</c:f>
              <c:strCache>
                <c:ptCount val="1"/>
                <c:pt idx="0">
                  <c:v>PSCI Recorded on the network</c:v>
                </c:pt>
              </c:strCache>
            </c:strRef>
          </c:tx>
          <c:cat>
            <c:numRef>
              <c:f>Sheet1!$F$29:$G$29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Sheet1!$F$30:$G$30</c:f>
              <c:numCache>
                <c:formatCode>0%</c:formatCode>
                <c:ptCount val="2"/>
                <c:pt idx="0">
                  <c:v>0.4</c:v>
                </c:pt>
                <c:pt idx="1">
                  <c:v>0.6500000000000008</c:v>
                </c:pt>
              </c:numCache>
            </c:numRef>
          </c:val>
        </c:ser>
        <c:dLbls>
          <c:showVal val="1"/>
        </c:dLbls>
        <c:overlap val="-25"/>
        <c:axId val="88997888"/>
        <c:axId val="88999424"/>
      </c:barChart>
      <c:catAx>
        <c:axId val="88997888"/>
        <c:scaling>
          <c:orientation val="minMax"/>
        </c:scaling>
        <c:axPos val="b"/>
        <c:numFmt formatCode="General" sourceLinked="1"/>
        <c:majorTickMark val="none"/>
        <c:tickLblPos val="nextTo"/>
        <c:crossAx val="88999424"/>
        <c:crosses val="autoZero"/>
        <c:auto val="1"/>
        <c:lblAlgn val="ctr"/>
        <c:lblOffset val="100"/>
      </c:catAx>
      <c:valAx>
        <c:axId val="8899942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88997888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BE309-4119-4060-B041-190EA3713A5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DAB6BDD-E7D3-4A66-9709-85CA9BBC9E31}">
      <dgm:prSet phldrT="[Text]"/>
      <dgm:spPr/>
      <dgm:t>
        <a:bodyPr/>
        <a:lstStyle/>
        <a:p>
          <a:r>
            <a:rPr lang="en-IE" dirty="0" smtClean="0"/>
            <a:t>Before 2014</a:t>
          </a:r>
          <a:endParaRPr lang="en-IE" dirty="0"/>
        </a:p>
      </dgm:t>
    </dgm:pt>
    <dgm:pt modelId="{A09BB85A-FF8B-4B9D-89F3-3A3522055228}" type="parTrans" cxnId="{A046F9B1-9492-48AF-BE60-4D5DDBAAAA6B}">
      <dgm:prSet/>
      <dgm:spPr/>
      <dgm:t>
        <a:bodyPr/>
        <a:lstStyle/>
        <a:p>
          <a:endParaRPr lang="en-IE"/>
        </a:p>
      </dgm:t>
    </dgm:pt>
    <dgm:pt modelId="{2D757304-50F1-4DD4-B12F-744D934DA6AB}" type="sibTrans" cxnId="{A046F9B1-9492-48AF-BE60-4D5DDBAAAA6B}">
      <dgm:prSet/>
      <dgm:spPr/>
      <dgm:t>
        <a:bodyPr/>
        <a:lstStyle/>
        <a:p>
          <a:endParaRPr lang="en-IE"/>
        </a:p>
      </dgm:t>
    </dgm:pt>
    <dgm:pt modelId="{059B2F54-8A9A-4261-A175-F359574F492D}">
      <dgm:prSet phldrT="[Text]"/>
      <dgm:spPr/>
      <dgm:t>
        <a:bodyPr/>
        <a:lstStyle/>
        <a:p>
          <a:r>
            <a:rPr lang="en-IE" dirty="0" smtClean="0"/>
            <a:t>Six-10 counties using MapRoad</a:t>
          </a:r>
          <a:endParaRPr lang="en-IE" dirty="0"/>
        </a:p>
      </dgm:t>
    </dgm:pt>
    <dgm:pt modelId="{34DFD52D-AFDD-4F49-9480-1CA892B383C0}" type="parTrans" cxnId="{DFB20FA7-AEC3-4658-98B1-D8AB0D3E0B9D}">
      <dgm:prSet/>
      <dgm:spPr/>
      <dgm:t>
        <a:bodyPr/>
        <a:lstStyle/>
        <a:p>
          <a:endParaRPr lang="en-IE"/>
        </a:p>
      </dgm:t>
    </dgm:pt>
    <dgm:pt modelId="{3D2EE3A8-AD77-47E1-A93A-308DA889D316}" type="sibTrans" cxnId="{DFB20FA7-AEC3-4658-98B1-D8AB0D3E0B9D}">
      <dgm:prSet/>
      <dgm:spPr/>
      <dgm:t>
        <a:bodyPr/>
        <a:lstStyle/>
        <a:p>
          <a:endParaRPr lang="en-IE"/>
        </a:p>
      </dgm:t>
    </dgm:pt>
    <dgm:pt modelId="{45D75934-6A2E-4379-ABA1-D8453B55BE7A}">
      <dgm:prSet phldrT="[Text]"/>
      <dgm:spPr/>
      <dgm:t>
        <a:bodyPr/>
        <a:lstStyle/>
        <a:p>
          <a:r>
            <a:rPr lang="en-IE" dirty="0" smtClean="0"/>
            <a:t>Work during 2015</a:t>
          </a:r>
          <a:endParaRPr lang="en-IE" dirty="0"/>
        </a:p>
      </dgm:t>
    </dgm:pt>
    <dgm:pt modelId="{AB9C79D7-C425-4476-B98C-E7B250B5528F}" type="parTrans" cxnId="{0C4536C0-7C82-437F-A75D-ED11BBE60F2F}">
      <dgm:prSet/>
      <dgm:spPr/>
      <dgm:t>
        <a:bodyPr/>
        <a:lstStyle/>
        <a:p>
          <a:endParaRPr lang="en-IE"/>
        </a:p>
      </dgm:t>
    </dgm:pt>
    <dgm:pt modelId="{DB1CD3BC-3924-4CE3-843E-516EA3FD7C63}" type="sibTrans" cxnId="{0C4536C0-7C82-437F-A75D-ED11BBE60F2F}">
      <dgm:prSet/>
      <dgm:spPr/>
      <dgm:t>
        <a:bodyPr/>
        <a:lstStyle/>
        <a:p>
          <a:endParaRPr lang="en-IE"/>
        </a:p>
      </dgm:t>
    </dgm:pt>
    <dgm:pt modelId="{CDF05DD1-24E7-4A53-A714-EF3DD6BCA9E2}">
      <dgm:prSet phldrT="[Text]"/>
      <dgm:spPr/>
      <dgm:t>
        <a:bodyPr/>
        <a:lstStyle/>
        <a:p>
          <a:r>
            <a:rPr lang="en-IE" dirty="0" smtClean="0"/>
            <a:t>Working with DTTAS and Local Authorities to support  do returns for grants on MapRoad</a:t>
          </a:r>
          <a:endParaRPr lang="en-IE" dirty="0"/>
        </a:p>
      </dgm:t>
    </dgm:pt>
    <dgm:pt modelId="{4E6CB330-384B-4F97-A28A-CEBCD0C08372}" type="parTrans" cxnId="{4849D07C-4297-4E00-999A-995C453AA421}">
      <dgm:prSet/>
      <dgm:spPr/>
      <dgm:t>
        <a:bodyPr/>
        <a:lstStyle/>
        <a:p>
          <a:endParaRPr lang="en-IE"/>
        </a:p>
      </dgm:t>
    </dgm:pt>
    <dgm:pt modelId="{45506135-A69D-41C8-9E76-B4501CE7B7E8}" type="sibTrans" cxnId="{4849D07C-4297-4E00-999A-995C453AA421}">
      <dgm:prSet/>
      <dgm:spPr/>
      <dgm:t>
        <a:bodyPr/>
        <a:lstStyle/>
        <a:p>
          <a:endParaRPr lang="en-IE"/>
        </a:p>
      </dgm:t>
    </dgm:pt>
    <dgm:pt modelId="{31337D07-7B86-46EF-A502-B6025C9224A1}">
      <dgm:prSet phldrT="[Text]"/>
      <dgm:spPr/>
      <dgm:t>
        <a:bodyPr/>
        <a:lstStyle/>
        <a:p>
          <a:r>
            <a:rPr lang="en-IE" dirty="0" smtClean="0"/>
            <a:t>Outcome 2015</a:t>
          </a:r>
          <a:endParaRPr lang="en-IE" dirty="0"/>
        </a:p>
      </dgm:t>
    </dgm:pt>
    <dgm:pt modelId="{B343B1F9-99F0-4AF4-96E3-1B1CC2FEA251}" type="parTrans" cxnId="{EDB897F7-41A3-41B9-A1E6-6F68A7520D5A}">
      <dgm:prSet/>
      <dgm:spPr/>
      <dgm:t>
        <a:bodyPr/>
        <a:lstStyle/>
        <a:p>
          <a:endParaRPr lang="en-IE"/>
        </a:p>
      </dgm:t>
    </dgm:pt>
    <dgm:pt modelId="{6059D344-5A09-4107-92BF-85F205F7AB38}" type="sibTrans" cxnId="{EDB897F7-41A3-41B9-A1E6-6F68A7520D5A}">
      <dgm:prSet/>
      <dgm:spPr/>
      <dgm:t>
        <a:bodyPr/>
        <a:lstStyle/>
        <a:p>
          <a:endParaRPr lang="en-IE"/>
        </a:p>
      </dgm:t>
    </dgm:pt>
    <dgm:pt modelId="{A9228330-90C1-4134-AA9B-F7B43E57E79F}">
      <dgm:prSet phldrT="[Text]"/>
      <dgm:spPr/>
      <dgm:t>
        <a:bodyPr/>
        <a:lstStyle/>
        <a:p>
          <a:r>
            <a:rPr lang="en-IE" dirty="0" smtClean="0"/>
            <a:t>28 counties using the system to record all  works planned and completed</a:t>
          </a:r>
          <a:endParaRPr lang="en-IE" dirty="0"/>
        </a:p>
      </dgm:t>
    </dgm:pt>
    <dgm:pt modelId="{4961216F-3078-4EE2-839A-32893912FC06}" type="parTrans" cxnId="{6BB6D660-49C8-446A-A3AE-22E98DD63EAE}">
      <dgm:prSet/>
      <dgm:spPr/>
      <dgm:t>
        <a:bodyPr/>
        <a:lstStyle/>
        <a:p>
          <a:endParaRPr lang="en-IE"/>
        </a:p>
      </dgm:t>
    </dgm:pt>
    <dgm:pt modelId="{83573904-A3D9-4CCA-9CF1-12B73BDCCD53}" type="sibTrans" cxnId="{6BB6D660-49C8-446A-A3AE-22E98DD63EAE}">
      <dgm:prSet/>
      <dgm:spPr/>
      <dgm:t>
        <a:bodyPr/>
        <a:lstStyle/>
        <a:p>
          <a:endParaRPr lang="en-IE"/>
        </a:p>
      </dgm:t>
    </dgm:pt>
    <dgm:pt modelId="{18540494-3532-489F-83D7-82965727FAA6}">
      <dgm:prSet phldrT="[Text]"/>
      <dgm:spPr/>
      <dgm:t>
        <a:bodyPr/>
        <a:lstStyle/>
        <a:p>
          <a:r>
            <a:rPr lang="en-IE" dirty="0" smtClean="0"/>
            <a:t>Limited work completed or planned  recorded on system</a:t>
          </a:r>
          <a:endParaRPr lang="en-IE" dirty="0"/>
        </a:p>
      </dgm:t>
    </dgm:pt>
    <dgm:pt modelId="{4D60799A-B6E5-4F0C-A8A3-937D80F0001F}" type="parTrans" cxnId="{EEB6ECBF-5CEB-4822-B0BA-7B795FEEDAA1}">
      <dgm:prSet/>
      <dgm:spPr/>
      <dgm:t>
        <a:bodyPr/>
        <a:lstStyle/>
        <a:p>
          <a:endParaRPr lang="en-IE"/>
        </a:p>
      </dgm:t>
    </dgm:pt>
    <dgm:pt modelId="{186FC53A-633F-4077-A1DC-8C4C405FA48B}" type="sibTrans" cxnId="{EEB6ECBF-5CEB-4822-B0BA-7B795FEEDAA1}">
      <dgm:prSet/>
      <dgm:spPr/>
      <dgm:t>
        <a:bodyPr/>
        <a:lstStyle/>
        <a:p>
          <a:endParaRPr lang="en-IE"/>
        </a:p>
      </dgm:t>
    </dgm:pt>
    <dgm:pt modelId="{0078A69A-140E-4DAF-AD3A-7C6AABF35D0C}">
      <dgm:prSet phldrT="[Text]"/>
      <dgm:spPr/>
      <dgm:t>
        <a:bodyPr/>
        <a:lstStyle/>
        <a:p>
          <a:endParaRPr lang="en-IE" dirty="0"/>
        </a:p>
      </dgm:t>
    </dgm:pt>
    <dgm:pt modelId="{BD26FB5D-4AB8-4ADA-9999-70F3F6F8D1BF}" type="parTrans" cxnId="{52237409-0B70-4154-A372-935313E60EBB}">
      <dgm:prSet/>
      <dgm:spPr/>
      <dgm:t>
        <a:bodyPr/>
        <a:lstStyle/>
        <a:p>
          <a:endParaRPr lang="en-IE"/>
        </a:p>
      </dgm:t>
    </dgm:pt>
    <dgm:pt modelId="{27ECEC23-3FD9-4373-9820-A161887004EF}" type="sibTrans" cxnId="{52237409-0B70-4154-A372-935313E60EBB}">
      <dgm:prSet/>
      <dgm:spPr/>
      <dgm:t>
        <a:bodyPr/>
        <a:lstStyle/>
        <a:p>
          <a:endParaRPr lang="en-IE"/>
        </a:p>
      </dgm:t>
    </dgm:pt>
    <dgm:pt modelId="{955AF222-8535-435C-9BC0-38DC92B634B8}">
      <dgm:prSet phldrT="[Text]"/>
      <dgm:spPr/>
      <dgm:t>
        <a:bodyPr/>
        <a:lstStyle/>
        <a:p>
          <a:r>
            <a:rPr lang="en-IE" dirty="0" smtClean="0"/>
            <a:t>Upgrades to system to support tracking and out turn records</a:t>
          </a:r>
          <a:endParaRPr lang="en-IE" dirty="0"/>
        </a:p>
      </dgm:t>
    </dgm:pt>
    <dgm:pt modelId="{D78A2C91-C399-453A-9D55-7F6690630B03}" type="parTrans" cxnId="{2C18BFCD-6884-494C-8806-2BE45300560B}">
      <dgm:prSet/>
      <dgm:spPr/>
      <dgm:t>
        <a:bodyPr/>
        <a:lstStyle/>
        <a:p>
          <a:endParaRPr lang="en-IE"/>
        </a:p>
      </dgm:t>
    </dgm:pt>
    <dgm:pt modelId="{3AC64CFC-17CB-45B7-ABA3-2E907CC160DE}" type="sibTrans" cxnId="{2C18BFCD-6884-494C-8806-2BE45300560B}">
      <dgm:prSet/>
      <dgm:spPr/>
      <dgm:t>
        <a:bodyPr/>
        <a:lstStyle/>
        <a:p>
          <a:endParaRPr lang="en-IE"/>
        </a:p>
      </dgm:t>
    </dgm:pt>
    <dgm:pt modelId="{D904E606-9DD7-4C25-9530-954971F5AFE8}">
      <dgm:prSet phldrT="[Text]"/>
      <dgm:spPr/>
      <dgm:t>
        <a:bodyPr/>
        <a:lstStyle/>
        <a:p>
          <a:endParaRPr lang="en-IE" dirty="0"/>
        </a:p>
      </dgm:t>
    </dgm:pt>
    <dgm:pt modelId="{098C229F-8773-42CB-9E21-665403AFBEFB}" type="parTrans" cxnId="{301CD8F6-C714-4284-B49E-355262EEB9DD}">
      <dgm:prSet/>
      <dgm:spPr/>
      <dgm:t>
        <a:bodyPr/>
        <a:lstStyle/>
        <a:p>
          <a:endParaRPr lang="en-IE"/>
        </a:p>
      </dgm:t>
    </dgm:pt>
    <dgm:pt modelId="{F2E526AD-B5F3-4775-92E2-ECFB5B7E61F0}" type="sibTrans" cxnId="{301CD8F6-C714-4284-B49E-355262EEB9DD}">
      <dgm:prSet/>
      <dgm:spPr/>
      <dgm:t>
        <a:bodyPr/>
        <a:lstStyle/>
        <a:p>
          <a:endParaRPr lang="en-IE"/>
        </a:p>
      </dgm:t>
    </dgm:pt>
    <dgm:pt modelId="{3D949330-AA6F-45B6-9909-0A7759345047}">
      <dgm:prSet phldrT="[Text]"/>
      <dgm:spPr/>
      <dgm:t>
        <a:bodyPr/>
        <a:lstStyle/>
        <a:p>
          <a:r>
            <a:rPr lang="en-IE" dirty="0" smtClean="0"/>
            <a:t>Three year programme being returned through the system</a:t>
          </a:r>
          <a:endParaRPr lang="en-IE" dirty="0"/>
        </a:p>
      </dgm:t>
    </dgm:pt>
    <dgm:pt modelId="{2B1F988D-49A3-474C-BD81-F73D4BB11DA3}" type="parTrans" cxnId="{EDA5DE59-A04A-41D3-B36F-925EB4150F3C}">
      <dgm:prSet/>
      <dgm:spPr/>
      <dgm:t>
        <a:bodyPr/>
        <a:lstStyle/>
        <a:p>
          <a:endParaRPr lang="en-IE"/>
        </a:p>
      </dgm:t>
    </dgm:pt>
    <dgm:pt modelId="{3C2A7222-E3A3-4F69-AFAD-7FE7710E9E71}" type="sibTrans" cxnId="{EDA5DE59-A04A-41D3-B36F-925EB4150F3C}">
      <dgm:prSet/>
      <dgm:spPr/>
      <dgm:t>
        <a:bodyPr/>
        <a:lstStyle/>
        <a:p>
          <a:endParaRPr lang="en-IE"/>
        </a:p>
      </dgm:t>
    </dgm:pt>
    <dgm:pt modelId="{496C96F0-B4DC-4ECB-987E-73394D686A05}" type="pres">
      <dgm:prSet presAssocID="{DDEBE309-4119-4060-B041-190EA3713A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6C637648-F071-45F9-8784-E904AB1464B6}" type="pres">
      <dgm:prSet presAssocID="{BDAB6BDD-E7D3-4A66-9709-85CA9BBC9E31}" presName="composite" presStyleCnt="0"/>
      <dgm:spPr/>
    </dgm:pt>
    <dgm:pt modelId="{2D9A690E-3B8F-4D32-8644-966628EE3964}" type="pres">
      <dgm:prSet presAssocID="{BDAB6BDD-E7D3-4A66-9709-85CA9BBC9E3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9682BED-E1EC-46B1-9A68-C4E43D7CD348}" type="pres">
      <dgm:prSet presAssocID="{BDAB6BDD-E7D3-4A66-9709-85CA9BBC9E31}" presName="parSh" presStyleLbl="node1" presStyleIdx="0" presStyleCnt="3"/>
      <dgm:spPr/>
      <dgm:t>
        <a:bodyPr/>
        <a:lstStyle/>
        <a:p>
          <a:endParaRPr lang="en-IE"/>
        </a:p>
      </dgm:t>
    </dgm:pt>
    <dgm:pt modelId="{4867B73E-5C27-497A-8DC0-4DB39D5897A1}" type="pres">
      <dgm:prSet presAssocID="{BDAB6BDD-E7D3-4A66-9709-85CA9BBC9E31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3159623-09EF-4CD1-8190-F35D9C0E95C5}" type="pres">
      <dgm:prSet presAssocID="{2D757304-50F1-4DD4-B12F-744D934DA6AB}" presName="sibTrans" presStyleLbl="sibTrans2D1" presStyleIdx="0" presStyleCnt="2"/>
      <dgm:spPr/>
      <dgm:t>
        <a:bodyPr/>
        <a:lstStyle/>
        <a:p>
          <a:endParaRPr lang="en-IE"/>
        </a:p>
      </dgm:t>
    </dgm:pt>
    <dgm:pt modelId="{1E508201-73CD-41CB-845C-45C9BA9C65B2}" type="pres">
      <dgm:prSet presAssocID="{2D757304-50F1-4DD4-B12F-744D934DA6AB}" presName="connTx" presStyleLbl="sibTrans2D1" presStyleIdx="0" presStyleCnt="2"/>
      <dgm:spPr/>
      <dgm:t>
        <a:bodyPr/>
        <a:lstStyle/>
        <a:p>
          <a:endParaRPr lang="en-IE"/>
        </a:p>
      </dgm:t>
    </dgm:pt>
    <dgm:pt modelId="{8CEFADED-61F2-42AF-A2C3-3A1FE63A0660}" type="pres">
      <dgm:prSet presAssocID="{45D75934-6A2E-4379-ABA1-D8453B55BE7A}" presName="composite" presStyleCnt="0"/>
      <dgm:spPr/>
    </dgm:pt>
    <dgm:pt modelId="{6227ECD4-65B2-41BA-BEAD-8197FB53D7FC}" type="pres">
      <dgm:prSet presAssocID="{45D75934-6A2E-4379-ABA1-D8453B55BE7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9C27CE5-38B2-4BAB-A312-AC960B12AE04}" type="pres">
      <dgm:prSet presAssocID="{45D75934-6A2E-4379-ABA1-D8453B55BE7A}" presName="parSh" presStyleLbl="node1" presStyleIdx="1" presStyleCnt="3"/>
      <dgm:spPr/>
      <dgm:t>
        <a:bodyPr/>
        <a:lstStyle/>
        <a:p>
          <a:endParaRPr lang="en-IE"/>
        </a:p>
      </dgm:t>
    </dgm:pt>
    <dgm:pt modelId="{AFF7A617-09ED-4585-82F9-4A3DEFA4F63D}" type="pres">
      <dgm:prSet presAssocID="{45D75934-6A2E-4379-ABA1-D8453B55BE7A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E76A875-E7BB-4388-ABA0-584134279D9B}" type="pres">
      <dgm:prSet presAssocID="{DB1CD3BC-3924-4CE3-843E-516EA3FD7C63}" presName="sibTrans" presStyleLbl="sibTrans2D1" presStyleIdx="1" presStyleCnt="2"/>
      <dgm:spPr/>
      <dgm:t>
        <a:bodyPr/>
        <a:lstStyle/>
        <a:p>
          <a:endParaRPr lang="en-IE"/>
        </a:p>
      </dgm:t>
    </dgm:pt>
    <dgm:pt modelId="{BC35C82D-1BD0-4D61-9DC8-5A60489A85CB}" type="pres">
      <dgm:prSet presAssocID="{DB1CD3BC-3924-4CE3-843E-516EA3FD7C63}" presName="connTx" presStyleLbl="sibTrans2D1" presStyleIdx="1" presStyleCnt="2"/>
      <dgm:spPr/>
      <dgm:t>
        <a:bodyPr/>
        <a:lstStyle/>
        <a:p>
          <a:endParaRPr lang="en-IE"/>
        </a:p>
      </dgm:t>
    </dgm:pt>
    <dgm:pt modelId="{153926BB-AEC6-487F-9D72-E5AC17D2241A}" type="pres">
      <dgm:prSet presAssocID="{31337D07-7B86-46EF-A502-B6025C9224A1}" presName="composite" presStyleCnt="0"/>
      <dgm:spPr/>
    </dgm:pt>
    <dgm:pt modelId="{BE1E6D84-34C4-4428-B8FB-F9173A3B7808}" type="pres">
      <dgm:prSet presAssocID="{31337D07-7B86-46EF-A502-B6025C9224A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CDEEE06-7D99-4777-97BB-8F7294B28CA8}" type="pres">
      <dgm:prSet presAssocID="{31337D07-7B86-46EF-A502-B6025C9224A1}" presName="parSh" presStyleLbl="node1" presStyleIdx="2" presStyleCnt="3"/>
      <dgm:spPr/>
      <dgm:t>
        <a:bodyPr/>
        <a:lstStyle/>
        <a:p>
          <a:endParaRPr lang="en-IE"/>
        </a:p>
      </dgm:t>
    </dgm:pt>
    <dgm:pt modelId="{95285796-7AE5-44A1-829F-7FD4D94197E3}" type="pres">
      <dgm:prSet presAssocID="{31337D07-7B86-46EF-A502-B6025C9224A1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EEB6ECBF-5CEB-4822-B0BA-7B795FEEDAA1}" srcId="{BDAB6BDD-E7D3-4A66-9709-85CA9BBC9E31}" destId="{18540494-3532-489F-83D7-82965727FAA6}" srcOrd="1" destOrd="0" parTransId="{4D60799A-B6E5-4F0C-A8A3-937D80F0001F}" sibTransId="{186FC53A-633F-4077-A1DC-8C4C405FA48B}"/>
    <dgm:cxn modelId="{32C30D49-DA62-4FE1-BCCA-911DA2996F44}" type="presOf" srcId="{DDEBE309-4119-4060-B041-190EA3713A5C}" destId="{496C96F0-B4DC-4ECB-987E-73394D686A05}" srcOrd="0" destOrd="0" presId="urn:microsoft.com/office/officeart/2005/8/layout/process3"/>
    <dgm:cxn modelId="{EDB897F7-41A3-41B9-A1E6-6F68A7520D5A}" srcId="{DDEBE309-4119-4060-B041-190EA3713A5C}" destId="{31337D07-7B86-46EF-A502-B6025C9224A1}" srcOrd="2" destOrd="0" parTransId="{B343B1F9-99F0-4AF4-96E3-1B1CC2FEA251}" sibTransId="{6059D344-5A09-4107-92BF-85F205F7AB38}"/>
    <dgm:cxn modelId="{7F56D175-89FA-4771-B0EA-B2A75845DB88}" type="presOf" srcId="{45D75934-6A2E-4379-ABA1-D8453B55BE7A}" destId="{09C27CE5-38B2-4BAB-A312-AC960B12AE04}" srcOrd="1" destOrd="0" presId="urn:microsoft.com/office/officeart/2005/8/layout/process3"/>
    <dgm:cxn modelId="{6BB6D660-49C8-446A-A3AE-22E98DD63EAE}" srcId="{31337D07-7B86-46EF-A502-B6025C9224A1}" destId="{A9228330-90C1-4134-AA9B-F7B43E57E79F}" srcOrd="0" destOrd="0" parTransId="{4961216F-3078-4EE2-839A-32893912FC06}" sibTransId="{83573904-A3D9-4CCA-9CF1-12B73BDCCD53}"/>
    <dgm:cxn modelId="{A046F9B1-9492-48AF-BE60-4D5DDBAAAA6B}" srcId="{DDEBE309-4119-4060-B041-190EA3713A5C}" destId="{BDAB6BDD-E7D3-4A66-9709-85CA9BBC9E31}" srcOrd="0" destOrd="0" parTransId="{A09BB85A-FF8B-4B9D-89F3-3A3522055228}" sibTransId="{2D757304-50F1-4DD4-B12F-744D934DA6AB}"/>
    <dgm:cxn modelId="{EDA5DE59-A04A-41D3-B36F-925EB4150F3C}" srcId="{31337D07-7B86-46EF-A502-B6025C9224A1}" destId="{3D949330-AA6F-45B6-9909-0A7759345047}" srcOrd="1" destOrd="0" parTransId="{2B1F988D-49A3-474C-BD81-F73D4BB11DA3}" sibTransId="{3C2A7222-E3A3-4F69-AFAD-7FE7710E9E71}"/>
    <dgm:cxn modelId="{2C18BFCD-6884-494C-8806-2BE45300560B}" srcId="{45D75934-6A2E-4379-ABA1-D8453B55BE7A}" destId="{955AF222-8535-435C-9BC0-38DC92B634B8}" srcOrd="1" destOrd="0" parTransId="{D78A2C91-C399-453A-9D55-7F6690630B03}" sibTransId="{3AC64CFC-17CB-45B7-ABA3-2E907CC160DE}"/>
    <dgm:cxn modelId="{72E2DDC3-E984-4E33-8FAD-74C2D91D5E96}" type="presOf" srcId="{059B2F54-8A9A-4261-A175-F359574F492D}" destId="{4867B73E-5C27-497A-8DC0-4DB39D5897A1}" srcOrd="0" destOrd="0" presId="urn:microsoft.com/office/officeart/2005/8/layout/process3"/>
    <dgm:cxn modelId="{D266E0CD-1659-488B-9219-5CD2FF8ACF19}" type="presOf" srcId="{3D949330-AA6F-45B6-9909-0A7759345047}" destId="{95285796-7AE5-44A1-829F-7FD4D94197E3}" srcOrd="0" destOrd="1" presId="urn:microsoft.com/office/officeart/2005/8/layout/process3"/>
    <dgm:cxn modelId="{F81811F9-4321-4D47-A0C7-EF55D885A89A}" type="presOf" srcId="{DB1CD3BC-3924-4CE3-843E-516EA3FD7C63}" destId="{EE76A875-E7BB-4388-ABA0-584134279D9B}" srcOrd="0" destOrd="0" presId="urn:microsoft.com/office/officeart/2005/8/layout/process3"/>
    <dgm:cxn modelId="{1AACA56F-C3B9-4EB9-8F7E-7404A64EAE58}" type="presOf" srcId="{31337D07-7B86-46EF-A502-B6025C9224A1}" destId="{BE1E6D84-34C4-4428-B8FB-F9173A3B7808}" srcOrd="0" destOrd="0" presId="urn:microsoft.com/office/officeart/2005/8/layout/process3"/>
    <dgm:cxn modelId="{101B43AC-8E6D-4BC4-B59E-E4479B0310AC}" type="presOf" srcId="{D904E606-9DD7-4C25-9530-954971F5AFE8}" destId="{95285796-7AE5-44A1-829F-7FD4D94197E3}" srcOrd="0" destOrd="2" presId="urn:microsoft.com/office/officeart/2005/8/layout/process3"/>
    <dgm:cxn modelId="{B4AB183D-98E8-42EF-BDDA-32C81B6C1724}" type="presOf" srcId="{2D757304-50F1-4DD4-B12F-744D934DA6AB}" destId="{1E508201-73CD-41CB-845C-45C9BA9C65B2}" srcOrd="1" destOrd="0" presId="urn:microsoft.com/office/officeart/2005/8/layout/process3"/>
    <dgm:cxn modelId="{301CD8F6-C714-4284-B49E-355262EEB9DD}" srcId="{31337D07-7B86-46EF-A502-B6025C9224A1}" destId="{D904E606-9DD7-4C25-9530-954971F5AFE8}" srcOrd="2" destOrd="0" parTransId="{098C229F-8773-42CB-9E21-665403AFBEFB}" sibTransId="{F2E526AD-B5F3-4775-92E2-ECFB5B7E61F0}"/>
    <dgm:cxn modelId="{FC74C5B4-C1F8-408B-A94B-0BFC7DAE69EC}" type="presOf" srcId="{CDF05DD1-24E7-4A53-A714-EF3DD6BCA9E2}" destId="{AFF7A617-09ED-4585-82F9-4A3DEFA4F63D}" srcOrd="0" destOrd="0" presId="urn:microsoft.com/office/officeart/2005/8/layout/process3"/>
    <dgm:cxn modelId="{00F71159-1D15-4AE8-9749-66180D4456E7}" type="presOf" srcId="{31337D07-7B86-46EF-A502-B6025C9224A1}" destId="{7CDEEE06-7D99-4777-97BB-8F7294B28CA8}" srcOrd="1" destOrd="0" presId="urn:microsoft.com/office/officeart/2005/8/layout/process3"/>
    <dgm:cxn modelId="{312640DD-E353-465E-9890-0B2EA2817DF6}" type="presOf" srcId="{955AF222-8535-435C-9BC0-38DC92B634B8}" destId="{AFF7A617-09ED-4585-82F9-4A3DEFA4F63D}" srcOrd="0" destOrd="1" presId="urn:microsoft.com/office/officeart/2005/8/layout/process3"/>
    <dgm:cxn modelId="{14A5F35E-4958-4826-8216-31F9E8528242}" type="presOf" srcId="{A9228330-90C1-4134-AA9B-F7B43E57E79F}" destId="{95285796-7AE5-44A1-829F-7FD4D94197E3}" srcOrd="0" destOrd="0" presId="urn:microsoft.com/office/officeart/2005/8/layout/process3"/>
    <dgm:cxn modelId="{0C4536C0-7C82-437F-A75D-ED11BBE60F2F}" srcId="{DDEBE309-4119-4060-B041-190EA3713A5C}" destId="{45D75934-6A2E-4379-ABA1-D8453B55BE7A}" srcOrd="1" destOrd="0" parTransId="{AB9C79D7-C425-4476-B98C-E7B250B5528F}" sibTransId="{DB1CD3BC-3924-4CE3-843E-516EA3FD7C63}"/>
    <dgm:cxn modelId="{4CD57BE8-5EBF-499D-A031-D17A0966EB5A}" type="presOf" srcId="{DB1CD3BC-3924-4CE3-843E-516EA3FD7C63}" destId="{BC35C82D-1BD0-4D61-9DC8-5A60489A85CB}" srcOrd="1" destOrd="0" presId="urn:microsoft.com/office/officeart/2005/8/layout/process3"/>
    <dgm:cxn modelId="{83E51101-66C5-4F08-AC41-BB1617077DC3}" type="presOf" srcId="{BDAB6BDD-E7D3-4A66-9709-85CA9BBC9E31}" destId="{09682BED-E1EC-46B1-9A68-C4E43D7CD348}" srcOrd="1" destOrd="0" presId="urn:microsoft.com/office/officeart/2005/8/layout/process3"/>
    <dgm:cxn modelId="{CE19B27E-F0A0-45B4-9EA9-269426982D36}" type="presOf" srcId="{BDAB6BDD-E7D3-4A66-9709-85CA9BBC9E31}" destId="{2D9A690E-3B8F-4D32-8644-966628EE3964}" srcOrd="0" destOrd="0" presId="urn:microsoft.com/office/officeart/2005/8/layout/process3"/>
    <dgm:cxn modelId="{52237409-0B70-4154-A372-935313E60EBB}" srcId="{45D75934-6A2E-4379-ABA1-D8453B55BE7A}" destId="{0078A69A-140E-4DAF-AD3A-7C6AABF35D0C}" srcOrd="2" destOrd="0" parTransId="{BD26FB5D-4AB8-4ADA-9999-70F3F6F8D1BF}" sibTransId="{27ECEC23-3FD9-4373-9820-A161887004EF}"/>
    <dgm:cxn modelId="{4849D07C-4297-4E00-999A-995C453AA421}" srcId="{45D75934-6A2E-4379-ABA1-D8453B55BE7A}" destId="{CDF05DD1-24E7-4A53-A714-EF3DD6BCA9E2}" srcOrd="0" destOrd="0" parTransId="{4E6CB330-384B-4F97-A28A-CEBCD0C08372}" sibTransId="{45506135-A69D-41C8-9E76-B4501CE7B7E8}"/>
    <dgm:cxn modelId="{DFB20FA7-AEC3-4658-98B1-D8AB0D3E0B9D}" srcId="{BDAB6BDD-E7D3-4A66-9709-85CA9BBC9E31}" destId="{059B2F54-8A9A-4261-A175-F359574F492D}" srcOrd="0" destOrd="0" parTransId="{34DFD52D-AFDD-4F49-9480-1CA892B383C0}" sibTransId="{3D2EE3A8-AD77-47E1-A93A-308DA889D316}"/>
    <dgm:cxn modelId="{ABE656AE-3878-4150-89DB-44022FFE97C4}" type="presOf" srcId="{18540494-3532-489F-83D7-82965727FAA6}" destId="{4867B73E-5C27-497A-8DC0-4DB39D5897A1}" srcOrd="0" destOrd="1" presId="urn:microsoft.com/office/officeart/2005/8/layout/process3"/>
    <dgm:cxn modelId="{F82671F2-880E-46B4-906D-5B83F2850ECA}" type="presOf" srcId="{0078A69A-140E-4DAF-AD3A-7C6AABF35D0C}" destId="{AFF7A617-09ED-4585-82F9-4A3DEFA4F63D}" srcOrd="0" destOrd="2" presId="urn:microsoft.com/office/officeart/2005/8/layout/process3"/>
    <dgm:cxn modelId="{B8EDD7E8-C702-4E8A-882C-CD164D4790F1}" type="presOf" srcId="{45D75934-6A2E-4379-ABA1-D8453B55BE7A}" destId="{6227ECD4-65B2-41BA-BEAD-8197FB53D7FC}" srcOrd="0" destOrd="0" presId="urn:microsoft.com/office/officeart/2005/8/layout/process3"/>
    <dgm:cxn modelId="{506D69AF-685E-40D1-8F52-60BD2B7D6C29}" type="presOf" srcId="{2D757304-50F1-4DD4-B12F-744D934DA6AB}" destId="{73159623-09EF-4CD1-8190-F35D9C0E95C5}" srcOrd="0" destOrd="0" presId="urn:microsoft.com/office/officeart/2005/8/layout/process3"/>
    <dgm:cxn modelId="{60034B80-E829-4C43-BA62-AC2B73F778AE}" type="presParOf" srcId="{496C96F0-B4DC-4ECB-987E-73394D686A05}" destId="{6C637648-F071-45F9-8784-E904AB1464B6}" srcOrd="0" destOrd="0" presId="urn:microsoft.com/office/officeart/2005/8/layout/process3"/>
    <dgm:cxn modelId="{4178F872-E332-4C73-9798-4C4409D8ECC4}" type="presParOf" srcId="{6C637648-F071-45F9-8784-E904AB1464B6}" destId="{2D9A690E-3B8F-4D32-8644-966628EE3964}" srcOrd="0" destOrd="0" presId="urn:microsoft.com/office/officeart/2005/8/layout/process3"/>
    <dgm:cxn modelId="{5B0EE993-75CC-4A0C-A898-43039A87854F}" type="presParOf" srcId="{6C637648-F071-45F9-8784-E904AB1464B6}" destId="{09682BED-E1EC-46B1-9A68-C4E43D7CD348}" srcOrd="1" destOrd="0" presId="urn:microsoft.com/office/officeart/2005/8/layout/process3"/>
    <dgm:cxn modelId="{A35A62B9-E5A0-4F11-B9A8-7FCA73A97E78}" type="presParOf" srcId="{6C637648-F071-45F9-8784-E904AB1464B6}" destId="{4867B73E-5C27-497A-8DC0-4DB39D5897A1}" srcOrd="2" destOrd="0" presId="urn:microsoft.com/office/officeart/2005/8/layout/process3"/>
    <dgm:cxn modelId="{C2D8B0AD-9A15-4EE8-B77E-EA00F703A98A}" type="presParOf" srcId="{496C96F0-B4DC-4ECB-987E-73394D686A05}" destId="{73159623-09EF-4CD1-8190-F35D9C0E95C5}" srcOrd="1" destOrd="0" presId="urn:microsoft.com/office/officeart/2005/8/layout/process3"/>
    <dgm:cxn modelId="{2320B239-8CD2-4389-88F4-282F8745A7CD}" type="presParOf" srcId="{73159623-09EF-4CD1-8190-F35D9C0E95C5}" destId="{1E508201-73CD-41CB-845C-45C9BA9C65B2}" srcOrd="0" destOrd="0" presId="urn:microsoft.com/office/officeart/2005/8/layout/process3"/>
    <dgm:cxn modelId="{128108E2-DF7F-4ACB-B711-3FFBC0D711CF}" type="presParOf" srcId="{496C96F0-B4DC-4ECB-987E-73394D686A05}" destId="{8CEFADED-61F2-42AF-A2C3-3A1FE63A0660}" srcOrd="2" destOrd="0" presId="urn:microsoft.com/office/officeart/2005/8/layout/process3"/>
    <dgm:cxn modelId="{AFE7C373-ACA7-40B3-9912-AB95C7517D2E}" type="presParOf" srcId="{8CEFADED-61F2-42AF-A2C3-3A1FE63A0660}" destId="{6227ECD4-65B2-41BA-BEAD-8197FB53D7FC}" srcOrd="0" destOrd="0" presId="urn:microsoft.com/office/officeart/2005/8/layout/process3"/>
    <dgm:cxn modelId="{F7D55227-122C-423B-BBDC-C99886667214}" type="presParOf" srcId="{8CEFADED-61F2-42AF-A2C3-3A1FE63A0660}" destId="{09C27CE5-38B2-4BAB-A312-AC960B12AE04}" srcOrd="1" destOrd="0" presId="urn:microsoft.com/office/officeart/2005/8/layout/process3"/>
    <dgm:cxn modelId="{8B0B37E6-C330-44F0-BED0-005EEAC6DE7E}" type="presParOf" srcId="{8CEFADED-61F2-42AF-A2C3-3A1FE63A0660}" destId="{AFF7A617-09ED-4585-82F9-4A3DEFA4F63D}" srcOrd="2" destOrd="0" presId="urn:microsoft.com/office/officeart/2005/8/layout/process3"/>
    <dgm:cxn modelId="{6BE0ACB9-BFE8-4DD1-8F17-38DBB0FF9A1A}" type="presParOf" srcId="{496C96F0-B4DC-4ECB-987E-73394D686A05}" destId="{EE76A875-E7BB-4388-ABA0-584134279D9B}" srcOrd="3" destOrd="0" presId="urn:microsoft.com/office/officeart/2005/8/layout/process3"/>
    <dgm:cxn modelId="{6C7F75EE-E38F-4AC2-85DF-011EF50963E9}" type="presParOf" srcId="{EE76A875-E7BB-4388-ABA0-584134279D9B}" destId="{BC35C82D-1BD0-4D61-9DC8-5A60489A85CB}" srcOrd="0" destOrd="0" presId="urn:microsoft.com/office/officeart/2005/8/layout/process3"/>
    <dgm:cxn modelId="{F1F5760D-EF31-482F-89C6-76CF5FA1C249}" type="presParOf" srcId="{496C96F0-B4DC-4ECB-987E-73394D686A05}" destId="{153926BB-AEC6-487F-9D72-E5AC17D2241A}" srcOrd="4" destOrd="0" presId="urn:microsoft.com/office/officeart/2005/8/layout/process3"/>
    <dgm:cxn modelId="{979CE0B6-ED81-4801-BBE0-D273D924919E}" type="presParOf" srcId="{153926BB-AEC6-487F-9D72-E5AC17D2241A}" destId="{BE1E6D84-34C4-4428-B8FB-F9173A3B7808}" srcOrd="0" destOrd="0" presId="urn:microsoft.com/office/officeart/2005/8/layout/process3"/>
    <dgm:cxn modelId="{FD1CCE90-93D5-4490-BDA4-A8E55AAD023E}" type="presParOf" srcId="{153926BB-AEC6-487F-9D72-E5AC17D2241A}" destId="{7CDEEE06-7D99-4777-97BB-8F7294B28CA8}" srcOrd="1" destOrd="0" presId="urn:microsoft.com/office/officeart/2005/8/layout/process3"/>
    <dgm:cxn modelId="{0C6259AD-C31B-4AE2-9415-237A30654ACE}" type="presParOf" srcId="{153926BB-AEC6-487F-9D72-E5AC17D2241A}" destId="{95285796-7AE5-44A1-829F-7FD4D94197E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EBE309-4119-4060-B041-190EA3713A5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DAB6BDD-E7D3-4A66-9709-85CA9BBC9E31}">
      <dgm:prSet phldrT="[Text]"/>
      <dgm:spPr/>
      <dgm:t>
        <a:bodyPr/>
        <a:lstStyle/>
        <a:p>
          <a:r>
            <a:rPr lang="en-IE" dirty="0" smtClean="0"/>
            <a:t>Before 2014</a:t>
          </a:r>
          <a:endParaRPr lang="en-IE" dirty="0"/>
        </a:p>
      </dgm:t>
    </dgm:pt>
    <dgm:pt modelId="{A09BB85A-FF8B-4B9D-89F3-3A3522055228}" type="parTrans" cxnId="{A046F9B1-9492-48AF-BE60-4D5DDBAAAA6B}">
      <dgm:prSet/>
      <dgm:spPr/>
      <dgm:t>
        <a:bodyPr/>
        <a:lstStyle/>
        <a:p>
          <a:endParaRPr lang="en-IE"/>
        </a:p>
      </dgm:t>
    </dgm:pt>
    <dgm:pt modelId="{2D757304-50F1-4DD4-B12F-744D934DA6AB}" type="sibTrans" cxnId="{A046F9B1-9492-48AF-BE60-4D5DDBAAAA6B}">
      <dgm:prSet/>
      <dgm:spPr/>
      <dgm:t>
        <a:bodyPr/>
        <a:lstStyle/>
        <a:p>
          <a:endParaRPr lang="en-IE"/>
        </a:p>
      </dgm:t>
    </dgm:pt>
    <dgm:pt modelId="{059B2F54-8A9A-4261-A175-F359574F492D}">
      <dgm:prSet phldrT="[Text]"/>
      <dgm:spPr/>
      <dgm:t>
        <a:bodyPr/>
        <a:lstStyle/>
        <a:p>
          <a:r>
            <a:rPr lang="en-IE" dirty="0" smtClean="0"/>
            <a:t>No precise knowledge of what surfaces of road are.</a:t>
          </a:r>
          <a:endParaRPr lang="en-IE" dirty="0"/>
        </a:p>
      </dgm:t>
    </dgm:pt>
    <dgm:pt modelId="{34DFD52D-AFDD-4F49-9480-1CA892B383C0}" type="parTrans" cxnId="{DFB20FA7-AEC3-4658-98B1-D8AB0D3E0B9D}">
      <dgm:prSet/>
      <dgm:spPr/>
      <dgm:t>
        <a:bodyPr/>
        <a:lstStyle/>
        <a:p>
          <a:endParaRPr lang="en-IE"/>
        </a:p>
      </dgm:t>
    </dgm:pt>
    <dgm:pt modelId="{3D2EE3A8-AD77-47E1-A93A-308DA889D316}" type="sibTrans" cxnId="{DFB20FA7-AEC3-4658-98B1-D8AB0D3E0B9D}">
      <dgm:prSet/>
      <dgm:spPr/>
      <dgm:t>
        <a:bodyPr/>
        <a:lstStyle/>
        <a:p>
          <a:endParaRPr lang="en-IE"/>
        </a:p>
      </dgm:t>
    </dgm:pt>
    <dgm:pt modelId="{CDF05DD1-24E7-4A53-A714-EF3DD6BCA9E2}">
      <dgm:prSet phldrT="[Text]"/>
      <dgm:spPr/>
      <dgm:t>
        <a:bodyPr/>
        <a:lstStyle/>
        <a:p>
          <a:r>
            <a:rPr lang="en-IE" dirty="0" smtClean="0"/>
            <a:t>Developed mobile app system with LGMA and DTTAS and worked with LAs to implement</a:t>
          </a:r>
          <a:endParaRPr lang="en-IE" dirty="0"/>
        </a:p>
      </dgm:t>
    </dgm:pt>
    <dgm:pt modelId="{4E6CB330-384B-4F97-A28A-CEBCD0C08372}" type="parTrans" cxnId="{4849D07C-4297-4E00-999A-995C453AA421}">
      <dgm:prSet/>
      <dgm:spPr/>
      <dgm:t>
        <a:bodyPr/>
        <a:lstStyle/>
        <a:p>
          <a:endParaRPr lang="en-IE"/>
        </a:p>
      </dgm:t>
    </dgm:pt>
    <dgm:pt modelId="{45506135-A69D-41C8-9E76-B4501CE7B7E8}" type="sibTrans" cxnId="{4849D07C-4297-4E00-999A-995C453AA421}">
      <dgm:prSet/>
      <dgm:spPr/>
      <dgm:t>
        <a:bodyPr/>
        <a:lstStyle/>
        <a:p>
          <a:endParaRPr lang="en-IE"/>
        </a:p>
      </dgm:t>
    </dgm:pt>
    <dgm:pt modelId="{31337D07-7B86-46EF-A502-B6025C9224A1}">
      <dgm:prSet phldrT="[Text]"/>
      <dgm:spPr/>
      <dgm:t>
        <a:bodyPr/>
        <a:lstStyle/>
        <a:p>
          <a:r>
            <a:rPr lang="en-IE" dirty="0" smtClean="0"/>
            <a:t>Outcome 2015</a:t>
          </a:r>
          <a:endParaRPr lang="en-IE" dirty="0"/>
        </a:p>
      </dgm:t>
    </dgm:pt>
    <dgm:pt modelId="{B343B1F9-99F0-4AF4-96E3-1B1CC2FEA251}" type="parTrans" cxnId="{EDB897F7-41A3-41B9-A1E6-6F68A7520D5A}">
      <dgm:prSet/>
      <dgm:spPr/>
      <dgm:t>
        <a:bodyPr/>
        <a:lstStyle/>
        <a:p>
          <a:endParaRPr lang="en-IE"/>
        </a:p>
      </dgm:t>
    </dgm:pt>
    <dgm:pt modelId="{6059D344-5A09-4107-92BF-85F205F7AB38}" type="sibTrans" cxnId="{EDB897F7-41A3-41B9-A1E6-6F68A7520D5A}">
      <dgm:prSet/>
      <dgm:spPr/>
      <dgm:t>
        <a:bodyPr/>
        <a:lstStyle/>
        <a:p>
          <a:endParaRPr lang="en-IE"/>
        </a:p>
      </dgm:t>
    </dgm:pt>
    <dgm:pt modelId="{A9228330-90C1-4134-AA9B-F7B43E57E79F}">
      <dgm:prSet phldrT="[Text]"/>
      <dgm:spPr/>
      <dgm:t>
        <a:bodyPr/>
        <a:lstStyle/>
        <a:p>
          <a:r>
            <a:rPr lang="en-IE" dirty="0" smtClean="0"/>
            <a:t>Mobile app in place to record road surface types</a:t>
          </a:r>
          <a:endParaRPr lang="en-IE" dirty="0"/>
        </a:p>
      </dgm:t>
    </dgm:pt>
    <dgm:pt modelId="{4961216F-3078-4EE2-839A-32893912FC06}" type="parTrans" cxnId="{6BB6D660-49C8-446A-A3AE-22E98DD63EAE}">
      <dgm:prSet/>
      <dgm:spPr/>
      <dgm:t>
        <a:bodyPr/>
        <a:lstStyle/>
        <a:p>
          <a:endParaRPr lang="en-IE"/>
        </a:p>
      </dgm:t>
    </dgm:pt>
    <dgm:pt modelId="{83573904-A3D9-4CCA-9CF1-12B73BDCCD53}" type="sibTrans" cxnId="{6BB6D660-49C8-446A-A3AE-22E98DD63EAE}">
      <dgm:prSet/>
      <dgm:spPr/>
      <dgm:t>
        <a:bodyPr/>
        <a:lstStyle/>
        <a:p>
          <a:endParaRPr lang="en-IE"/>
        </a:p>
      </dgm:t>
    </dgm:pt>
    <dgm:pt modelId="{A6F0C6C3-CE62-4432-A48B-2C28AE4821E9}">
      <dgm:prSet phldrT="[Text]"/>
      <dgm:spPr/>
      <dgm:t>
        <a:bodyPr/>
        <a:lstStyle/>
        <a:p>
          <a:r>
            <a:rPr lang="en-IE" dirty="0" smtClean="0"/>
            <a:t>Work during 2015</a:t>
          </a:r>
          <a:endParaRPr lang="en-IE" dirty="0"/>
        </a:p>
      </dgm:t>
    </dgm:pt>
    <dgm:pt modelId="{30040838-5199-4C03-AD0B-1EBEA9D42907}" type="parTrans" cxnId="{DD680D75-72AC-43C7-A739-BB49946827CE}">
      <dgm:prSet/>
      <dgm:spPr/>
      <dgm:t>
        <a:bodyPr/>
        <a:lstStyle/>
        <a:p>
          <a:endParaRPr lang="en-IE"/>
        </a:p>
      </dgm:t>
    </dgm:pt>
    <dgm:pt modelId="{171C1F69-1C41-438F-84D4-1269131F618F}" type="sibTrans" cxnId="{DD680D75-72AC-43C7-A739-BB49946827CE}">
      <dgm:prSet/>
      <dgm:spPr/>
      <dgm:t>
        <a:bodyPr/>
        <a:lstStyle/>
        <a:p>
          <a:endParaRPr lang="en-IE"/>
        </a:p>
      </dgm:t>
    </dgm:pt>
    <dgm:pt modelId="{FDDCADCA-F55F-4214-B288-54C26A796792}">
      <dgm:prSet phldrT="[Text]"/>
      <dgm:spPr/>
      <dgm:t>
        <a:bodyPr/>
        <a:lstStyle/>
        <a:p>
          <a:r>
            <a:rPr lang="en-IE" dirty="0" smtClean="0"/>
            <a:t>Surface type being recorded in 28 LAs</a:t>
          </a:r>
          <a:endParaRPr lang="en-IE" dirty="0"/>
        </a:p>
      </dgm:t>
    </dgm:pt>
    <dgm:pt modelId="{33E51C32-7F6B-4ECD-96A0-CA77E63F0122}" type="parTrans" cxnId="{D4DF4FAF-5C64-4F45-9E38-50C726A5A4AA}">
      <dgm:prSet/>
      <dgm:spPr/>
      <dgm:t>
        <a:bodyPr/>
        <a:lstStyle/>
        <a:p>
          <a:endParaRPr lang="en-IE"/>
        </a:p>
      </dgm:t>
    </dgm:pt>
    <dgm:pt modelId="{C10049B2-4360-4D5F-B58A-054002F9A1FE}" type="sibTrans" cxnId="{D4DF4FAF-5C64-4F45-9E38-50C726A5A4AA}">
      <dgm:prSet/>
      <dgm:spPr/>
      <dgm:t>
        <a:bodyPr/>
        <a:lstStyle/>
        <a:p>
          <a:endParaRPr lang="en-IE"/>
        </a:p>
      </dgm:t>
    </dgm:pt>
    <dgm:pt modelId="{224BBD5F-7FB6-4674-9558-F65369091F0A}">
      <dgm:prSet phldrT="[Text]"/>
      <dgm:spPr/>
      <dgm:t>
        <a:bodyPr/>
        <a:lstStyle/>
        <a:p>
          <a:r>
            <a:rPr lang="en-IE" dirty="0" smtClean="0"/>
            <a:t>Limited details as to what works were carried out in the past except paper record in DTTAS</a:t>
          </a:r>
          <a:endParaRPr lang="en-IE" dirty="0"/>
        </a:p>
      </dgm:t>
    </dgm:pt>
    <dgm:pt modelId="{B3A59AB3-D5B1-4688-A82B-8DB683535CE0}" type="parTrans" cxnId="{F3C2F58D-C5D1-42EF-9ABB-B10DC94C31F1}">
      <dgm:prSet/>
      <dgm:spPr/>
      <dgm:t>
        <a:bodyPr/>
        <a:lstStyle/>
        <a:p>
          <a:endParaRPr lang="en-IE"/>
        </a:p>
      </dgm:t>
    </dgm:pt>
    <dgm:pt modelId="{C4B2F9B6-D8E1-4862-B251-FAA26700F898}" type="sibTrans" cxnId="{F3C2F58D-C5D1-42EF-9ABB-B10DC94C31F1}">
      <dgm:prSet/>
      <dgm:spPr/>
      <dgm:t>
        <a:bodyPr/>
        <a:lstStyle/>
        <a:p>
          <a:endParaRPr lang="en-IE"/>
        </a:p>
      </dgm:t>
    </dgm:pt>
    <dgm:pt modelId="{3C778FE9-8825-4FA1-B2FA-55A1918462E9}">
      <dgm:prSet phldrT="[Text]"/>
      <dgm:spPr/>
      <dgm:t>
        <a:bodyPr/>
        <a:lstStyle/>
        <a:p>
          <a:r>
            <a:rPr lang="en-IE" dirty="0" smtClean="0"/>
            <a:t>Developed Circular with steering group and worked with LAs to implement</a:t>
          </a:r>
          <a:endParaRPr lang="en-IE" dirty="0"/>
        </a:p>
      </dgm:t>
    </dgm:pt>
    <dgm:pt modelId="{E6B0695D-CEF6-4284-BA1F-C2F992C9FBB3}" type="parTrans" cxnId="{E44B61A5-1E09-4E92-BB69-B07FB4EE0D4D}">
      <dgm:prSet/>
      <dgm:spPr/>
      <dgm:t>
        <a:bodyPr/>
        <a:lstStyle/>
        <a:p>
          <a:endParaRPr lang="en-IE"/>
        </a:p>
      </dgm:t>
    </dgm:pt>
    <dgm:pt modelId="{0F90E17D-723E-444D-924B-981CBEE07901}" type="sibTrans" cxnId="{E44B61A5-1E09-4E92-BB69-B07FB4EE0D4D}">
      <dgm:prSet/>
      <dgm:spPr/>
      <dgm:t>
        <a:bodyPr/>
        <a:lstStyle/>
        <a:p>
          <a:endParaRPr lang="en-IE"/>
        </a:p>
      </dgm:t>
    </dgm:pt>
    <dgm:pt modelId="{E2F72AAC-1CF2-4093-A7B6-C84A1001A8B1}">
      <dgm:prSet phldrT="[Text]"/>
      <dgm:spPr/>
      <dgm:t>
        <a:bodyPr/>
        <a:lstStyle/>
        <a:p>
          <a:endParaRPr lang="en-IE" dirty="0"/>
        </a:p>
      </dgm:t>
    </dgm:pt>
    <dgm:pt modelId="{353C4D50-EB3C-4F76-80D4-754172E10CCD}" type="parTrans" cxnId="{6C2EEED6-651D-4683-A1C8-45A0982CCFD6}">
      <dgm:prSet/>
      <dgm:spPr/>
      <dgm:t>
        <a:bodyPr/>
        <a:lstStyle/>
        <a:p>
          <a:endParaRPr lang="en-IE"/>
        </a:p>
      </dgm:t>
    </dgm:pt>
    <dgm:pt modelId="{05534616-04EA-4F33-9580-E85E1F9ACCE9}" type="sibTrans" cxnId="{6C2EEED6-651D-4683-A1C8-45A0982CCFD6}">
      <dgm:prSet/>
      <dgm:spPr/>
      <dgm:t>
        <a:bodyPr/>
        <a:lstStyle/>
        <a:p>
          <a:endParaRPr lang="en-IE"/>
        </a:p>
      </dgm:t>
    </dgm:pt>
    <dgm:pt modelId="{496C96F0-B4DC-4ECB-987E-73394D686A05}" type="pres">
      <dgm:prSet presAssocID="{DDEBE309-4119-4060-B041-190EA3713A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6C637648-F071-45F9-8784-E904AB1464B6}" type="pres">
      <dgm:prSet presAssocID="{BDAB6BDD-E7D3-4A66-9709-85CA9BBC9E31}" presName="composite" presStyleCnt="0"/>
      <dgm:spPr/>
    </dgm:pt>
    <dgm:pt modelId="{2D9A690E-3B8F-4D32-8644-966628EE3964}" type="pres">
      <dgm:prSet presAssocID="{BDAB6BDD-E7D3-4A66-9709-85CA9BBC9E3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9682BED-E1EC-46B1-9A68-C4E43D7CD348}" type="pres">
      <dgm:prSet presAssocID="{BDAB6BDD-E7D3-4A66-9709-85CA9BBC9E31}" presName="parSh" presStyleLbl="node1" presStyleIdx="0" presStyleCnt="3"/>
      <dgm:spPr/>
      <dgm:t>
        <a:bodyPr/>
        <a:lstStyle/>
        <a:p>
          <a:endParaRPr lang="en-IE"/>
        </a:p>
      </dgm:t>
    </dgm:pt>
    <dgm:pt modelId="{4867B73E-5C27-497A-8DC0-4DB39D5897A1}" type="pres">
      <dgm:prSet presAssocID="{BDAB6BDD-E7D3-4A66-9709-85CA9BBC9E31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3159623-09EF-4CD1-8190-F35D9C0E95C5}" type="pres">
      <dgm:prSet presAssocID="{2D757304-50F1-4DD4-B12F-744D934DA6AB}" presName="sibTrans" presStyleLbl="sibTrans2D1" presStyleIdx="0" presStyleCnt="2"/>
      <dgm:spPr/>
      <dgm:t>
        <a:bodyPr/>
        <a:lstStyle/>
        <a:p>
          <a:endParaRPr lang="en-IE"/>
        </a:p>
      </dgm:t>
    </dgm:pt>
    <dgm:pt modelId="{1E508201-73CD-41CB-845C-45C9BA9C65B2}" type="pres">
      <dgm:prSet presAssocID="{2D757304-50F1-4DD4-B12F-744D934DA6AB}" presName="connTx" presStyleLbl="sibTrans2D1" presStyleIdx="0" presStyleCnt="2"/>
      <dgm:spPr/>
      <dgm:t>
        <a:bodyPr/>
        <a:lstStyle/>
        <a:p>
          <a:endParaRPr lang="en-IE"/>
        </a:p>
      </dgm:t>
    </dgm:pt>
    <dgm:pt modelId="{845E4536-E87B-4939-A47D-0890B3EC0FF6}" type="pres">
      <dgm:prSet presAssocID="{A6F0C6C3-CE62-4432-A48B-2C28AE4821E9}" presName="composite" presStyleCnt="0"/>
      <dgm:spPr/>
    </dgm:pt>
    <dgm:pt modelId="{199A02A6-E955-4C5A-8281-13E342ED225B}" type="pres">
      <dgm:prSet presAssocID="{A6F0C6C3-CE62-4432-A48B-2C28AE4821E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DFED291-2A41-48D6-862B-7315207894D4}" type="pres">
      <dgm:prSet presAssocID="{A6F0C6C3-CE62-4432-A48B-2C28AE4821E9}" presName="parSh" presStyleLbl="node1" presStyleIdx="1" presStyleCnt="3"/>
      <dgm:spPr/>
      <dgm:t>
        <a:bodyPr/>
        <a:lstStyle/>
        <a:p>
          <a:endParaRPr lang="en-IE"/>
        </a:p>
      </dgm:t>
    </dgm:pt>
    <dgm:pt modelId="{1E46F40A-59EC-404F-A659-7D428D59CAD3}" type="pres">
      <dgm:prSet presAssocID="{A6F0C6C3-CE62-4432-A48B-2C28AE4821E9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398AFB4-A8CA-4E3A-8665-F7F0DEA393C1}" type="pres">
      <dgm:prSet presAssocID="{171C1F69-1C41-438F-84D4-1269131F618F}" presName="sibTrans" presStyleLbl="sibTrans2D1" presStyleIdx="1" presStyleCnt="2"/>
      <dgm:spPr/>
      <dgm:t>
        <a:bodyPr/>
        <a:lstStyle/>
        <a:p>
          <a:endParaRPr lang="en-IE"/>
        </a:p>
      </dgm:t>
    </dgm:pt>
    <dgm:pt modelId="{D0F171C1-C2E2-458E-8582-03A91D4F826D}" type="pres">
      <dgm:prSet presAssocID="{171C1F69-1C41-438F-84D4-1269131F618F}" presName="connTx" presStyleLbl="sibTrans2D1" presStyleIdx="1" presStyleCnt="2"/>
      <dgm:spPr/>
      <dgm:t>
        <a:bodyPr/>
        <a:lstStyle/>
        <a:p>
          <a:endParaRPr lang="en-IE"/>
        </a:p>
      </dgm:t>
    </dgm:pt>
    <dgm:pt modelId="{153926BB-AEC6-487F-9D72-E5AC17D2241A}" type="pres">
      <dgm:prSet presAssocID="{31337D07-7B86-46EF-A502-B6025C9224A1}" presName="composite" presStyleCnt="0"/>
      <dgm:spPr/>
    </dgm:pt>
    <dgm:pt modelId="{BE1E6D84-34C4-4428-B8FB-F9173A3B7808}" type="pres">
      <dgm:prSet presAssocID="{31337D07-7B86-46EF-A502-B6025C9224A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CDEEE06-7D99-4777-97BB-8F7294B28CA8}" type="pres">
      <dgm:prSet presAssocID="{31337D07-7B86-46EF-A502-B6025C9224A1}" presName="parSh" presStyleLbl="node1" presStyleIdx="2" presStyleCnt="3"/>
      <dgm:spPr/>
      <dgm:t>
        <a:bodyPr/>
        <a:lstStyle/>
        <a:p>
          <a:endParaRPr lang="en-IE"/>
        </a:p>
      </dgm:t>
    </dgm:pt>
    <dgm:pt modelId="{95285796-7AE5-44A1-829F-7FD4D94197E3}" type="pres">
      <dgm:prSet presAssocID="{31337D07-7B86-46EF-A502-B6025C9224A1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F76C2F15-D959-4702-921F-6F473AE7E00F}" type="presOf" srcId="{A6F0C6C3-CE62-4432-A48B-2C28AE4821E9}" destId="{5DFED291-2A41-48D6-862B-7315207894D4}" srcOrd="1" destOrd="0" presId="urn:microsoft.com/office/officeart/2005/8/layout/process3"/>
    <dgm:cxn modelId="{FD8C66FB-4A39-4188-B9B3-4C4F28C2C800}" type="presOf" srcId="{3C778FE9-8825-4FA1-B2FA-55A1918462E9}" destId="{1E46F40A-59EC-404F-A659-7D428D59CAD3}" srcOrd="0" destOrd="1" presId="urn:microsoft.com/office/officeart/2005/8/layout/process3"/>
    <dgm:cxn modelId="{1C000441-87DF-4B44-AD0F-B38BB5D4C8F4}" type="presOf" srcId="{BDAB6BDD-E7D3-4A66-9709-85CA9BBC9E31}" destId="{09682BED-E1EC-46B1-9A68-C4E43D7CD348}" srcOrd="1" destOrd="0" presId="urn:microsoft.com/office/officeart/2005/8/layout/process3"/>
    <dgm:cxn modelId="{066057C3-44FA-4B88-AB47-E2B2AEA7A95C}" type="presOf" srcId="{A6F0C6C3-CE62-4432-A48B-2C28AE4821E9}" destId="{199A02A6-E955-4C5A-8281-13E342ED225B}" srcOrd="0" destOrd="0" presId="urn:microsoft.com/office/officeart/2005/8/layout/process3"/>
    <dgm:cxn modelId="{1AF4B882-58D6-43EC-88A7-0F06B508BDCF}" type="presOf" srcId="{FDDCADCA-F55F-4214-B288-54C26A796792}" destId="{95285796-7AE5-44A1-829F-7FD4D94197E3}" srcOrd="0" destOrd="1" presId="urn:microsoft.com/office/officeart/2005/8/layout/process3"/>
    <dgm:cxn modelId="{4849D07C-4297-4E00-999A-995C453AA421}" srcId="{A6F0C6C3-CE62-4432-A48B-2C28AE4821E9}" destId="{CDF05DD1-24E7-4A53-A714-EF3DD6BCA9E2}" srcOrd="0" destOrd="0" parTransId="{4E6CB330-384B-4F97-A28A-CEBCD0C08372}" sibTransId="{45506135-A69D-41C8-9E76-B4501CE7B7E8}"/>
    <dgm:cxn modelId="{6C2EEED6-651D-4683-A1C8-45A0982CCFD6}" srcId="{31337D07-7B86-46EF-A502-B6025C9224A1}" destId="{E2F72AAC-1CF2-4093-A7B6-C84A1001A8B1}" srcOrd="2" destOrd="0" parTransId="{353C4D50-EB3C-4F76-80D4-754172E10CCD}" sibTransId="{05534616-04EA-4F33-9580-E85E1F9ACCE9}"/>
    <dgm:cxn modelId="{D3A8EDDE-7E69-4C90-A293-BA15A6AC15EB}" type="presOf" srcId="{171C1F69-1C41-438F-84D4-1269131F618F}" destId="{E398AFB4-A8CA-4E3A-8665-F7F0DEA393C1}" srcOrd="0" destOrd="0" presId="urn:microsoft.com/office/officeart/2005/8/layout/process3"/>
    <dgm:cxn modelId="{E720F80E-95AE-4E74-AE85-A5A9676812F3}" type="presOf" srcId="{CDF05DD1-24E7-4A53-A714-EF3DD6BCA9E2}" destId="{1E46F40A-59EC-404F-A659-7D428D59CAD3}" srcOrd="0" destOrd="0" presId="urn:microsoft.com/office/officeart/2005/8/layout/process3"/>
    <dgm:cxn modelId="{3B15BE98-EBA8-4456-AC1E-CA91FE6927D8}" type="presOf" srcId="{31337D07-7B86-46EF-A502-B6025C9224A1}" destId="{BE1E6D84-34C4-4428-B8FB-F9173A3B7808}" srcOrd="0" destOrd="0" presId="urn:microsoft.com/office/officeart/2005/8/layout/process3"/>
    <dgm:cxn modelId="{D4DF4FAF-5C64-4F45-9E38-50C726A5A4AA}" srcId="{31337D07-7B86-46EF-A502-B6025C9224A1}" destId="{FDDCADCA-F55F-4214-B288-54C26A796792}" srcOrd="1" destOrd="0" parTransId="{33E51C32-7F6B-4ECD-96A0-CA77E63F0122}" sibTransId="{C10049B2-4360-4D5F-B58A-054002F9A1FE}"/>
    <dgm:cxn modelId="{E44B61A5-1E09-4E92-BB69-B07FB4EE0D4D}" srcId="{A6F0C6C3-CE62-4432-A48B-2C28AE4821E9}" destId="{3C778FE9-8825-4FA1-B2FA-55A1918462E9}" srcOrd="1" destOrd="0" parTransId="{E6B0695D-CEF6-4284-BA1F-C2F992C9FBB3}" sibTransId="{0F90E17D-723E-444D-924B-981CBEE07901}"/>
    <dgm:cxn modelId="{710B6E59-0DAF-48E0-976E-65BFE5F6861F}" type="presOf" srcId="{E2F72AAC-1CF2-4093-A7B6-C84A1001A8B1}" destId="{95285796-7AE5-44A1-829F-7FD4D94197E3}" srcOrd="0" destOrd="2" presId="urn:microsoft.com/office/officeart/2005/8/layout/process3"/>
    <dgm:cxn modelId="{EDB897F7-41A3-41B9-A1E6-6F68A7520D5A}" srcId="{DDEBE309-4119-4060-B041-190EA3713A5C}" destId="{31337D07-7B86-46EF-A502-B6025C9224A1}" srcOrd="2" destOrd="0" parTransId="{B343B1F9-99F0-4AF4-96E3-1B1CC2FEA251}" sibTransId="{6059D344-5A09-4107-92BF-85F205F7AB38}"/>
    <dgm:cxn modelId="{6BB6D660-49C8-446A-A3AE-22E98DD63EAE}" srcId="{31337D07-7B86-46EF-A502-B6025C9224A1}" destId="{A9228330-90C1-4134-AA9B-F7B43E57E79F}" srcOrd="0" destOrd="0" parTransId="{4961216F-3078-4EE2-839A-32893912FC06}" sibTransId="{83573904-A3D9-4CCA-9CF1-12B73BDCCD53}"/>
    <dgm:cxn modelId="{DD680D75-72AC-43C7-A739-BB49946827CE}" srcId="{DDEBE309-4119-4060-B041-190EA3713A5C}" destId="{A6F0C6C3-CE62-4432-A48B-2C28AE4821E9}" srcOrd="1" destOrd="0" parTransId="{30040838-5199-4C03-AD0B-1EBEA9D42907}" sibTransId="{171C1F69-1C41-438F-84D4-1269131F618F}"/>
    <dgm:cxn modelId="{21207853-EFE1-4244-9423-7277CD00EB09}" type="presOf" srcId="{31337D07-7B86-46EF-A502-B6025C9224A1}" destId="{7CDEEE06-7D99-4777-97BB-8F7294B28CA8}" srcOrd="1" destOrd="0" presId="urn:microsoft.com/office/officeart/2005/8/layout/process3"/>
    <dgm:cxn modelId="{35928905-4A22-42D4-9815-BCFB984FFB39}" type="presOf" srcId="{2D757304-50F1-4DD4-B12F-744D934DA6AB}" destId="{1E508201-73CD-41CB-845C-45C9BA9C65B2}" srcOrd="1" destOrd="0" presId="urn:microsoft.com/office/officeart/2005/8/layout/process3"/>
    <dgm:cxn modelId="{9D9933F2-7DD0-4EA4-8EAE-09341326E1B0}" type="presOf" srcId="{224BBD5F-7FB6-4674-9558-F65369091F0A}" destId="{4867B73E-5C27-497A-8DC0-4DB39D5897A1}" srcOrd="0" destOrd="1" presId="urn:microsoft.com/office/officeart/2005/8/layout/process3"/>
    <dgm:cxn modelId="{381A1A95-8E14-4799-A8BB-DAB0FD252FEC}" type="presOf" srcId="{171C1F69-1C41-438F-84D4-1269131F618F}" destId="{D0F171C1-C2E2-458E-8582-03A91D4F826D}" srcOrd="1" destOrd="0" presId="urn:microsoft.com/office/officeart/2005/8/layout/process3"/>
    <dgm:cxn modelId="{E3CB71D4-0C24-4D42-B882-AF11234E58FE}" type="presOf" srcId="{DDEBE309-4119-4060-B041-190EA3713A5C}" destId="{496C96F0-B4DC-4ECB-987E-73394D686A05}" srcOrd="0" destOrd="0" presId="urn:microsoft.com/office/officeart/2005/8/layout/process3"/>
    <dgm:cxn modelId="{F3C2F58D-C5D1-42EF-9ABB-B10DC94C31F1}" srcId="{BDAB6BDD-E7D3-4A66-9709-85CA9BBC9E31}" destId="{224BBD5F-7FB6-4674-9558-F65369091F0A}" srcOrd="1" destOrd="0" parTransId="{B3A59AB3-D5B1-4688-A82B-8DB683535CE0}" sibTransId="{C4B2F9B6-D8E1-4862-B251-FAA26700F898}"/>
    <dgm:cxn modelId="{FA879707-3FD7-4871-845F-3E9CA954B183}" type="presOf" srcId="{A9228330-90C1-4134-AA9B-F7B43E57E79F}" destId="{95285796-7AE5-44A1-829F-7FD4D94197E3}" srcOrd="0" destOrd="0" presId="urn:microsoft.com/office/officeart/2005/8/layout/process3"/>
    <dgm:cxn modelId="{FA810CAD-9255-40E1-B621-7D148EC00700}" type="presOf" srcId="{059B2F54-8A9A-4261-A175-F359574F492D}" destId="{4867B73E-5C27-497A-8DC0-4DB39D5897A1}" srcOrd="0" destOrd="0" presId="urn:microsoft.com/office/officeart/2005/8/layout/process3"/>
    <dgm:cxn modelId="{A046F9B1-9492-48AF-BE60-4D5DDBAAAA6B}" srcId="{DDEBE309-4119-4060-B041-190EA3713A5C}" destId="{BDAB6BDD-E7D3-4A66-9709-85CA9BBC9E31}" srcOrd="0" destOrd="0" parTransId="{A09BB85A-FF8B-4B9D-89F3-3A3522055228}" sibTransId="{2D757304-50F1-4DD4-B12F-744D934DA6AB}"/>
    <dgm:cxn modelId="{81D5150B-5AFE-46E1-B33F-5C68510D5538}" type="presOf" srcId="{2D757304-50F1-4DD4-B12F-744D934DA6AB}" destId="{73159623-09EF-4CD1-8190-F35D9C0E95C5}" srcOrd="0" destOrd="0" presId="urn:microsoft.com/office/officeart/2005/8/layout/process3"/>
    <dgm:cxn modelId="{5DE52E9B-4434-479E-A636-8EC35127EAE1}" type="presOf" srcId="{BDAB6BDD-E7D3-4A66-9709-85CA9BBC9E31}" destId="{2D9A690E-3B8F-4D32-8644-966628EE3964}" srcOrd="0" destOrd="0" presId="urn:microsoft.com/office/officeart/2005/8/layout/process3"/>
    <dgm:cxn modelId="{DFB20FA7-AEC3-4658-98B1-D8AB0D3E0B9D}" srcId="{BDAB6BDD-E7D3-4A66-9709-85CA9BBC9E31}" destId="{059B2F54-8A9A-4261-A175-F359574F492D}" srcOrd="0" destOrd="0" parTransId="{34DFD52D-AFDD-4F49-9480-1CA892B383C0}" sibTransId="{3D2EE3A8-AD77-47E1-A93A-308DA889D316}"/>
    <dgm:cxn modelId="{01CE3640-2373-450D-8938-D69037FDAAEF}" type="presParOf" srcId="{496C96F0-B4DC-4ECB-987E-73394D686A05}" destId="{6C637648-F071-45F9-8784-E904AB1464B6}" srcOrd="0" destOrd="0" presId="urn:microsoft.com/office/officeart/2005/8/layout/process3"/>
    <dgm:cxn modelId="{6A183CB8-C0B6-4986-AF80-0CE59E1A0EBF}" type="presParOf" srcId="{6C637648-F071-45F9-8784-E904AB1464B6}" destId="{2D9A690E-3B8F-4D32-8644-966628EE3964}" srcOrd="0" destOrd="0" presId="urn:microsoft.com/office/officeart/2005/8/layout/process3"/>
    <dgm:cxn modelId="{5D509F94-0D51-40BD-8A23-A16C96301608}" type="presParOf" srcId="{6C637648-F071-45F9-8784-E904AB1464B6}" destId="{09682BED-E1EC-46B1-9A68-C4E43D7CD348}" srcOrd="1" destOrd="0" presId="urn:microsoft.com/office/officeart/2005/8/layout/process3"/>
    <dgm:cxn modelId="{BCA5A9E5-4B5A-4AFD-B1A5-7470B6FAF5EE}" type="presParOf" srcId="{6C637648-F071-45F9-8784-E904AB1464B6}" destId="{4867B73E-5C27-497A-8DC0-4DB39D5897A1}" srcOrd="2" destOrd="0" presId="urn:microsoft.com/office/officeart/2005/8/layout/process3"/>
    <dgm:cxn modelId="{E0E851F1-0066-4EE6-BDA3-CAEDF79FD29B}" type="presParOf" srcId="{496C96F0-B4DC-4ECB-987E-73394D686A05}" destId="{73159623-09EF-4CD1-8190-F35D9C0E95C5}" srcOrd="1" destOrd="0" presId="urn:microsoft.com/office/officeart/2005/8/layout/process3"/>
    <dgm:cxn modelId="{5961527C-0920-4034-AFBF-581AA97ABC00}" type="presParOf" srcId="{73159623-09EF-4CD1-8190-F35D9C0E95C5}" destId="{1E508201-73CD-41CB-845C-45C9BA9C65B2}" srcOrd="0" destOrd="0" presId="urn:microsoft.com/office/officeart/2005/8/layout/process3"/>
    <dgm:cxn modelId="{0B10A615-8499-4C44-B6E8-5064F6542FA5}" type="presParOf" srcId="{496C96F0-B4DC-4ECB-987E-73394D686A05}" destId="{845E4536-E87B-4939-A47D-0890B3EC0FF6}" srcOrd="2" destOrd="0" presId="urn:microsoft.com/office/officeart/2005/8/layout/process3"/>
    <dgm:cxn modelId="{C19DEE6D-9275-4B20-B089-983F605EE09D}" type="presParOf" srcId="{845E4536-E87B-4939-A47D-0890B3EC0FF6}" destId="{199A02A6-E955-4C5A-8281-13E342ED225B}" srcOrd="0" destOrd="0" presId="urn:microsoft.com/office/officeart/2005/8/layout/process3"/>
    <dgm:cxn modelId="{41E1941D-1C50-4A37-967B-D6BC16C1638F}" type="presParOf" srcId="{845E4536-E87B-4939-A47D-0890B3EC0FF6}" destId="{5DFED291-2A41-48D6-862B-7315207894D4}" srcOrd="1" destOrd="0" presId="urn:microsoft.com/office/officeart/2005/8/layout/process3"/>
    <dgm:cxn modelId="{48A1ADF3-FCFF-491E-9658-7C98A4F4DBF7}" type="presParOf" srcId="{845E4536-E87B-4939-A47D-0890B3EC0FF6}" destId="{1E46F40A-59EC-404F-A659-7D428D59CAD3}" srcOrd="2" destOrd="0" presId="urn:microsoft.com/office/officeart/2005/8/layout/process3"/>
    <dgm:cxn modelId="{C9F69F5B-7D15-47F6-9316-C24810AE22FD}" type="presParOf" srcId="{496C96F0-B4DC-4ECB-987E-73394D686A05}" destId="{E398AFB4-A8CA-4E3A-8665-F7F0DEA393C1}" srcOrd="3" destOrd="0" presId="urn:microsoft.com/office/officeart/2005/8/layout/process3"/>
    <dgm:cxn modelId="{302BC624-7B50-45B3-A826-DF6D59F546C1}" type="presParOf" srcId="{E398AFB4-A8CA-4E3A-8665-F7F0DEA393C1}" destId="{D0F171C1-C2E2-458E-8582-03A91D4F826D}" srcOrd="0" destOrd="0" presId="urn:microsoft.com/office/officeart/2005/8/layout/process3"/>
    <dgm:cxn modelId="{1FEB87D2-633F-4A54-97EB-F75902A3219D}" type="presParOf" srcId="{496C96F0-B4DC-4ECB-987E-73394D686A05}" destId="{153926BB-AEC6-487F-9D72-E5AC17D2241A}" srcOrd="4" destOrd="0" presId="urn:microsoft.com/office/officeart/2005/8/layout/process3"/>
    <dgm:cxn modelId="{FB5FCE5F-1AC7-4707-BA9A-87CC7A9D89EB}" type="presParOf" srcId="{153926BB-AEC6-487F-9D72-E5AC17D2241A}" destId="{BE1E6D84-34C4-4428-B8FB-F9173A3B7808}" srcOrd="0" destOrd="0" presId="urn:microsoft.com/office/officeart/2005/8/layout/process3"/>
    <dgm:cxn modelId="{DF67CD6E-0F32-49FB-9B9F-E68946CD64B4}" type="presParOf" srcId="{153926BB-AEC6-487F-9D72-E5AC17D2241A}" destId="{7CDEEE06-7D99-4777-97BB-8F7294B28CA8}" srcOrd="1" destOrd="0" presId="urn:microsoft.com/office/officeart/2005/8/layout/process3"/>
    <dgm:cxn modelId="{7449818E-4768-4D92-9926-2D08C92DD41E}" type="presParOf" srcId="{153926BB-AEC6-487F-9D72-E5AC17D2241A}" destId="{95285796-7AE5-44A1-829F-7FD4D94197E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EBE309-4119-4060-B041-190EA3713A5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DAB6BDD-E7D3-4A66-9709-85CA9BBC9E31}">
      <dgm:prSet phldrT="[Text]"/>
      <dgm:spPr/>
      <dgm:t>
        <a:bodyPr/>
        <a:lstStyle/>
        <a:p>
          <a:r>
            <a:rPr lang="en-IE" dirty="0" smtClean="0"/>
            <a:t>Before (2014)</a:t>
          </a:r>
          <a:endParaRPr lang="en-IE" dirty="0"/>
        </a:p>
      </dgm:t>
    </dgm:pt>
    <dgm:pt modelId="{A09BB85A-FF8B-4B9D-89F3-3A3522055228}" type="parTrans" cxnId="{A046F9B1-9492-48AF-BE60-4D5DDBAAAA6B}">
      <dgm:prSet/>
      <dgm:spPr/>
      <dgm:t>
        <a:bodyPr/>
        <a:lstStyle/>
        <a:p>
          <a:endParaRPr lang="en-IE"/>
        </a:p>
      </dgm:t>
    </dgm:pt>
    <dgm:pt modelId="{2D757304-50F1-4DD4-B12F-744D934DA6AB}" type="sibTrans" cxnId="{A046F9B1-9492-48AF-BE60-4D5DDBAAAA6B}">
      <dgm:prSet/>
      <dgm:spPr/>
      <dgm:t>
        <a:bodyPr/>
        <a:lstStyle/>
        <a:p>
          <a:endParaRPr lang="en-IE"/>
        </a:p>
      </dgm:t>
    </dgm:pt>
    <dgm:pt modelId="{059B2F54-8A9A-4261-A175-F359574F492D}">
      <dgm:prSet phldrT="[Text]"/>
      <dgm:spPr/>
      <dgm:t>
        <a:bodyPr/>
        <a:lstStyle/>
        <a:p>
          <a:r>
            <a:rPr lang="en-IE" dirty="0" smtClean="0"/>
            <a:t>Six-10 counties using MapRoad</a:t>
          </a:r>
          <a:endParaRPr lang="en-IE" dirty="0"/>
        </a:p>
      </dgm:t>
    </dgm:pt>
    <dgm:pt modelId="{34DFD52D-AFDD-4F49-9480-1CA892B383C0}" type="parTrans" cxnId="{DFB20FA7-AEC3-4658-98B1-D8AB0D3E0B9D}">
      <dgm:prSet/>
      <dgm:spPr/>
      <dgm:t>
        <a:bodyPr/>
        <a:lstStyle/>
        <a:p>
          <a:endParaRPr lang="en-IE"/>
        </a:p>
      </dgm:t>
    </dgm:pt>
    <dgm:pt modelId="{3D2EE3A8-AD77-47E1-A93A-308DA889D316}" type="sibTrans" cxnId="{DFB20FA7-AEC3-4658-98B1-D8AB0D3E0B9D}">
      <dgm:prSet/>
      <dgm:spPr/>
      <dgm:t>
        <a:bodyPr/>
        <a:lstStyle/>
        <a:p>
          <a:endParaRPr lang="en-IE"/>
        </a:p>
      </dgm:t>
    </dgm:pt>
    <dgm:pt modelId="{45D75934-6A2E-4379-ABA1-D8453B55BE7A}">
      <dgm:prSet phldrT="[Text]"/>
      <dgm:spPr/>
      <dgm:t>
        <a:bodyPr/>
        <a:lstStyle/>
        <a:p>
          <a:r>
            <a:rPr lang="en-IE" dirty="0" smtClean="0"/>
            <a:t>Work during 2015</a:t>
          </a:r>
          <a:endParaRPr lang="en-IE" dirty="0"/>
        </a:p>
      </dgm:t>
    </dgm:pt>
    <dgm:pt modelId="{AB9C79D7-C425-4476-B98C-E7B250B5528F}" type="parTrans" cxnId="{0C4536C0-7C82-437F-A75D-ED11BBE60F2F}">
      <dgm:prSet/>
      <dgm:spPr/>
      <dgm:t>
        <a:bodyPr/>
        <a:lstStyle/>
        <a:p>
          <a:endParaRPr lang="en-IE"/>
        </a:p>
      </dgm:t>
    </dgm:pt>
    <dgm:pt modelId="{DB1CD3BC-3924-4CE3-843E-516EA3FD7C63}" type="sibTrans" cxnId="{0C4536C0-7C82-437F-A75D-ED11BBE60F2F}">
      <dgm:prSet/>
      <dgm:spPr/>
      <dgm:t>
        <a:bodyPr/>
        <a:lstStyle/>
        <a:p>
          <a:endParaRPr lang="en-IE"/>
        </a:p>
      </dgm:t>
    </dgm:pt>
    <dgm:pt modelId="{CDF05DD1-24E7-4A53-A714-EF3DD6BCA9E2}">
      <dgm:prSet phldrT="[Text]"/>
      <dgm:spPr/>
      <dgm:t>
        <a:bodyPr/>
        <a:lstStyle/>
        <a:p>
          <a:r>
            <a:rPr lang="en-IE" dirty="0" smtClean="0"/>
            <a:t>Implementation of DTTAS circular RW 21</a:t>
          </a:r>
          <a:endParaRPr lang="en-IE" dirty="0"/>
        </a:p>
      </dgm:t>
    </dgm:pt>
    <dgm:pt modelId="{4E6CB330-384B-4F97-A28A-CEBCD0C08372}" type="parTrans" cxnId="{4849D07C-4297-4E00-999A-995C453AA421}">
      <dgm:prSet/>
      <dgm:spPr/>
      <dgm:t>
        <a:bodyPr/>
        <a:lstStyle/>
        <a:p>
          <a:endParaRPr lang="en-IE"/>
        </a:p>
      </dgm:t>
    </dgm:pt>
    <dgm:pt modelId="{45506135-A69D-41C8-9E76-B4501CE7B7E8}" type="sibTrans" cxnId="{4849D07C-4297-4E00-999A-995C453AA421}">
      <dgm:prSet/>
      <dgm:spPr/>
      <dgm:t>
        <a:bodyPr/>
        <a:lstStyle/>
        <a:p>
          <a:endParaRPr lang="en-IE"/>
        </a:p>
      </dgm:t>
    </dgm:pt>
    <dgm:pt modelId="{31337D07-7B86-46EF-A502-B6025C9224A1}">
      <dgm:prSet phldrT="[Text]"/>
      <dgm:spPr/>
      <dgm:t>
        <a:bodyPr/>
        <a:lstStyle/>
        <a:p>
          <a:r>
            <a:rPr lang="en-IE" dirty="0" smtClean="0"/>
            <a:t>Outcome 2015</a:t>
          </a:r>
          <a:endParaRPr lang="en-IE" dirty="0"/>
        </a:p>
      </dgm:t>
    </dgm:pt>
    <dgm:pt modelId="{B343B1F9-99F0-4AF4-96E3-1B1CC2FEA251}" type="parTrans" cxnId="{EDB897F7-41A3-41B9-A1E6-6F68A7520D5A}">
      <dgm:prSet/>
      <dgm:spPr/>
      <dgm:t>
        <a:bodyPr/>
        <a:lstStyle/>
        <a:p>
          <a:endParaRPr lang="en-IE"/>
        </a:p>
      </dgm:t>
    </dgm:pt>
    <dgm:pt modelId="{6059D344-5A09-4107-92BF-85F205F7AB38}" type="sibTrans" cxnId="{EDB897F7-41A3-41B9-A1E6-6F68A7520D5A}">
      <dgm:prSet/>
      <dgm:spPr/>
      <dgm:t>
        <a:bodyPr/>
        <a:lstStyle/>
        <a:p>
          <a:endParaRPr lang="en-IE"/>
        </a:p>
      </dgm:t>
    </dgm:pt>
    <dgm:pt modelId="{A9228330-90C1-4134-AA9B-F7B43E57E79F}">
      <dgm:prSet phldrT="[Text]"/>
      <dgm:spPr/>
      <dgm:t>
        <a:bodyPr/>
        <a:lstStyle/>
        <a:p>
          <a:r>
            <a:rPr lang="en-IE" dirty="0" smtClean="0"/>
            <a:t>28 counties using the system to survey network</a:t>
          </a:r>
          <a:endParaRPr lang="en-IE" dirty="0"/>
        </a:p>
      </dgm:t>
    </dgm:pt>
    <dgm:pt modelId="{4961216F-3078-4EE2-839A-32893912FC06}" type="parTrans" cxnId="{6BB6D660-49C8-446A-A3AE-22E98DD63EAE}">
      <dgm:prSet/>
      <dgm:spPr/>
      <dgm:t>
        <a:bodyPr/>
        <a:lstStyle/>
        <a:p>
          <a:endParaRPr lang="en-IE"/>
        </a:p>
      </dgm:t>
    </dgm:pt>
    <dgm:pt modelId="{83573904-A3D9-4CCA-9CF1-12B73BDCCD53}" type="sibTrans" cxnId="{6BB6D660-49C8-446A-A3AE-22E98DD63EAE}">
      <dgm:prSet/>
      <dgm:spPr/>
      <dgm:t>
        <a:bodyPr/>
        <a:lstStyle/>
        <a:p>
          <a:endParaRPr lang="en-IE"/>
        </a:p>
      </dgm:t>
    </dgm:pt>
    <dgm:pt modelId="{18540494-3532-489F-83D7-82965727FAA6}">
      <dgm:prSet phldrT="[Text]"/>
      <dgm:spPr/>
      <dgm:t>
        <a:bodyPr/>
        <a:lstStyle/>
        <a:p>
          <a:r>
            <a:rPr lang="en-IE" dirty="0" smtClean="0"/>
            <a:t>Surveying being carried out on </a:t>
          </a:r>
          <a:r>
            <a:rPr lang="en-IE" dirty="0" err="1" smtClean="0"/>
            <a:t>adhoc</a:t>
          </a:r>
          <a:r>
            <a:rPr lang="en-IE" dirty="0" smtClean="0"/>
            <a:t> basis</a:t>
          </a:r>
          <a:endParaRPr lang="en-IE" dirty="0"/>
        </a:p>
      </dgm:t>
    </dgm:pt>
    <dgm:pt modelId="{4D60799A-B6E5-4F0C-A8A3-937D80F0001F}" type="parTrans" cxnId="{EEB6ECBF-5CEB-4822-B0BA-7B795FEEDAA1}">
      <dgm:prSet/>
      <dgm:spPr/>
      <dgm:t>
        <a:bodyPr/>
        <a:lstStyle/>
        <a:p>
          <a:endParaRPr lang="en-IE"/>
        </a:p>
      </dgm:t>
    </dgm:pt>
    <dgm:pt modelId="{186FC53A-633F-4077-A1DC-8C4C405FA48B}" type="sibTrans" cxnId="{EEB6ECBF-5CEB-4822-B0BA-7B795FEEDAA1}">
      <dgm:prSet/>
      <dgm:spPr/>
      <dgm:t>
        <a:bodyPr/>
        <a:lstStyle/>
        <a:p>
          <a:endParaRPr lang="en-IE"/>
        </a:p>
      </dgm:t>
    </dgm:pt>
    <dgm:pt modelId="{D904E606-9DD7-4C25-9530-954971F5AFE8}">
      <dgm:prSet phldrT="[Text]"/>
      <dgm:spPr/>
      <dgm:t>
        <a:bodyPr/>
        <a:lstStyle/>
        <a:p>
          <a:endParaRPr lang="en-IE" dirty="0"/>
        </a:p>
      </dgm:t>
    </dgm:pt>
    <dgm:pt modelId="{098C229F-8773-42CB-9E21-665403AFBEFB}" type="parTrans" cxnId="{301CD8F6-C714-4284-B49E-355262EEB9DD}">
      <dgm:prSet/>
      <dgm:spPr/>
      <dgm:t>
        <a:bodyPr/>
        <a:lstStyle/>
        <a:p>
          <a:endParaRPr lang="en-IE"/>
        </a:p>
      </dgm:t>
    </dgm:pt>
    <dgm:pt modelId="{F2E526AD-B5F3-4775-92E2-ECFB5B7E61F0}" type="sibTrans" cxnId="{301CD8F6-C714-4284-B49E-355262EEB9DD}">
      <dgm:prSet/>
      <dgm:spPr/>
      <dgm:t>
        <a:bodyPr/>
        <a:lstStyle/>
        <a:p>
          <a:endParaRPr lang="en-IE"/>
        </a:p>
      </dgm:t>
    </dgm:pt>
    <dgm:pt modelId="{01F00344-1B91-4CF9-95C9-73F80890A70A}">
      <dgm:prSet phldrT="[Text]"/>
      <dgm:spPr/>
      <dgm:t>
        <a:bodyPr/>
        <a:lstStyle/>
        <a:p>
          <a:r>
            <a:rPr lang="en-IE" dirty="0" smtClean="0"/>
            <a:t>Working with LGMA and  LAs to support surveying using system and uploading historic data</a:t>
          </a:r>
          <a:endParaRPr lang="en-IE" dirty="0"/>
        </a:p>
      </dgm:t>
    </dgm:pt>
    <dgm:pt modelId="{6FD572D3-7FDA-4C88-B168-CA6309AC8C59}" type="parTrans" cxnId="{2FD09921-1D06-4B8C-AA62-8EA82364FDE9}">
      <dgm:prSet/>
      <dgm:spPr/>
      <dgm:t>
        <a:bodyPr/>
        <a:lstStyle/>
        <a:p>
          <a:endParaRPr lang="en-IE"/>
        </a:p>
      </dgm:t>
    </dgm:pt>
    <dgm:pt modelId="{C26F5C0E-AB49-4A5D-9620-60FA834DF56A}" type="sibTrans" cxnId="{2FD09921-1D06-4B8C-AA62-8EA82364FDE9}">
      <dgm:prSet/>
      <dgm:spPr/>
      <dgm:t>
        <a:bodyPr/>
        <a:lstStyle/>
        <a:p>
          <a:endParaRPr lang="en-IE"/>
        </a:p>
      </dgm:t>
    </dgm:pt>
    <dgm:pt modelId="{E151FD0D-3BAC-4070-ACD5-18C041FF3934}">
      <dgm:prSet phldrT="[Text]"/>
      <dgm:spPr/>
      <dgm:t>
        <a:bodyPr/>
        <a:lstStyle/>
        <a:p>
          <a:r>
            <a:rPr lang="en-IE" dirty="0" smtClean="0"/>
            <a:t>Training needs identified and supports to be put in place during 2016</a:t>
          </a:r>
          <a:endParaRPr lang="en-IE" dirty="0"/>
        </a:p>
      </dgm:t>
    </dgm:pt>
    <dgm:pt modelId="{485C904D-8C8E-4DDB-9CC3-8EEADCB22C1D}" type="parTrans" cxnId="{10227D6F-BAB8-430D-A4D9-59092DE4DD00}">
      <dgm:prSet/>
      <dgm:spPr/>
      <dgm:t>
        <a:bodyPr/>
        <a:lstStyle/>
        <a:p>
          <a:endParaRPr lang="en-IE"/>
        </a:p>
      </dgm:t>
    </dgm:pt>
    <dgm:pt modelId="{D5808F81-92B8-48A6-A31C-AFD52F31B57B}" type="sibTrans" cxnId="{10227D6F-BAB8-430D-A4D9-59092DE4DD00}">
      <dgm:prSet/>
      <dgm:spPr/>
      <dgm:t>
        <a:bodyPr/>
        <a:lstStyle/>
        <a:p>
          <a:endParaRPr lang="en-IE"/>
        </a:p>
      </dgm:t>
    </dgm:pt>
    <dgm:pt modelId="{3F30AA62-1782-4799-9126-31FA932E9474}">
      <dgm:prSet phldrT="[Text]"/>
      <dgm:spPr/>
      <dgm:t>
        <a:bodyPr/>
        <a:lstStyle/>
        <a:p>
          <a:r>
            <a:rPr lang="en-IE" dirty="0" smtClean="0"/>
            <a:t>No standard specifications for mechanical surveys</a:t>
          </a:r>
          <a:endParaRPr lang="en-IE" dirty="0"/>
        </a:p>
      </dgm:t>
    </dgm:pt>
    <dgm:pt modelId="{A05A5117-4D61-4F9B-9668-14893A61D5DE}" type="parTrans" cxnId="{066D19A5-252E-4806-8200-3A7EDC71A70F}">
      <dgm:prSet/>
      <dgm:spPr/>
      <dgm:t>
        <a:bodyPr/>
        <a:lstStyle/>
        <a:p>
          <a:endParaRPr lang="en-IE"/>
        </a:p>
      </dgm:t>
    </dgm:pt>
    <dgm:pt modelId="{C71C44A2-13C2-4E6E-B587-B37FFC1C5D27}" type="sibTrans" cxnId="{066D19A5-252E-4806-8200-3A7EDC71A70F}">
      <dgm:prSet/>
      <dgm:spPr/>
      <dgm:t>
        <a:bodyPr/>
        <a:lstStyle/>
        <a:p>
          <a:endParaRPr lang="en-IE"/>
        </a:p>
      </dgm:t>
    </dgm:pt>
    <dgm:pt modelId="{4048FB7F-6954-4014-8A5E-7F768DE117E9}">
      <dgm:prSet phldrT="[Text]"/>
      <dgm:spPr/>
      <dgm:t>
        <a:bodyPr/>
        <a:lstStyle/>
        <a:p>
          <a:r>
            <a:rPr lang="en-IE" dirty="0" smtClean="0"/>
            <a:t>No historic record of mechanical survey</a:t>
          </a:r>
          <a:endParaRPr lang="en-IE" dirty="0"/>
        </a:p>
      </dgm:t>
    </dgm:pt>
    <dgm:pt modelId="{E78C75DE-B621-44AC-A181-AD449ADE897E}" type="parTrans" cxnId="{103AD87D-BDBE-4E6B-95FC-34331333A2DE}">
      <dgm:prSet/>
      <dgm:spPr/>
      <dgm:t>
        <a:bodyPr/>
        <a:lstStyle/>
        <a:p>
          <a:endParaRPr lang="en-IE"/>
        </a:p>
      </dgm:t>
    </dgm:pt>
    <dgm:pt modelId="{A566BD2F-BD0C-4CBB-9D66-3B6F759637AF}" type="sibTrans" cxnId="{103AD87D-BDBE-4E6B-95FC-34331333A2DE}">
      <dgm:prSet/>
      <dgm:spPr/>
      <dgm:t>
        <a:bodyPr/>
        <a:lstStyle/>
        <a:p>
          <a:endParaRPr lang="en-IE"/>
        </a:p>
      </dgm:t>
    </dgm:pt>
    <dgm:pt modelId="{34C67B56-2C77-4C5B-8CFE-324CFCC00C51}">
      <dgm:prSet phldrT="[Text]"/>
      <dgm:spPr/>
      <dgm:t>
        <a:bodyPr/>
        <a:lstStyle/>
        <a:p>
          <a:r>
            <a:rPr lang="en-IE" dirty="0" smtClean="0"/>
            <a:t>Development and tendering of mechanical survey framework</a:t>
          </a:r>
          <a:endParaRPr lang="en-IE" dirty="0"/>
        </a:p>
      </dgm:t>
    </dgm:pt>
    <dgm:pt modelId="{7E26B9B4-4E13-41B5-B682-C3E1FB32CEED}" type="parTrans" cxnId="{74AF3D47-005B-4B38-B777-A4401AB5F910}">
      <dgm:prSet/>
      <dgm:spPr/>
      <dgm:t>
        <a:bodyPr/>
        <a:lstStyle/>
        <a:p>
          <a:endParaRPr lang="en-IE"/>
        </a:p>
      </dgm:t>
    </dgm:pt>
    <dgm:pt modelId="{AE62BFD1-8BDA-42AB-8955-7FC5FBE8D048}" type="sibTrans" cxnId="{74AF3D47-005B-4B38-B777-A4401AB5F910}">
      <dgm:prSet/>
      <dgm:spPr/>
      <dgm:t>
        <a:bodyPr/>
        <a:lstStyle/>
        <a:p>
          <a:endParaRPr lang="en-IE"/>
        </a:p>
      </dgm:t>
    </dgm:pt>
    <dgm:pt modelId="{93AA7538-C225-4636-B6F6-ECCCA3F13D9F}">
      <dgm:prSet phldrT="[Text]"/>
      <dgm:spPr/>
      <dgm:t>
        <a:bodyPr/>
        <a:lstStyle/>
        <a:p>
          <a:r>
            <a:rPr lang="en-IE" dirty="0" smtClean="0"/>
            <a:t>Mechanical survey framework in place</a:t>
          </a:r>
          <a:endParaRPr lang="en-IE" dirty="0"/>
        </a:p>
      </dgm:t>
    </dgm:pt>
    <dgm:pt modelId="{7DB2E112-A36C-400A-BF72-791C0ABA989C}" type="parTrans" cxnId="{87E53F1E-AA97-41DF-9F09-EA665863FCEA}">
      <dgm:prSet/>
      <dgm:spPr/>
      <dgm:t>
        <a:bodyPr/>
        <a:lstStyle/>
        <a:p>
          <a:endParaRPr lang="en-IE"/>
        </a:p>
      </dgm:t>
    </dgm:pt>
    <dgm:pt modelId="{47D6793A-2431-4069-97FB-179C9CD9850E}" type="sibTrans" cxnId="{87E53F1E-AA97-41DF-9F09-EA665863FCEA}">
      <dgm:prSet/>
      <dgm:spPr/>
      <dgm:t>
        <a:bodyPr/>
        <a:lstStyle/>
        <a:p>
          <a:endParaRPr lang="en-IE"/>
        </a:p>
      </dgm:t>
    </dgm:pt>
    <dgm:pt modelId="{E2BDE42E-8BDE-43A7-84FE-7833D0675DC4}">
      <dgm:prSet phldrT="[Text]"/>
      <dgm:spPr/>
      <dgm:t>
        <a:bodyPr/>
        <a:lstStyle/>
        <a:p>
          <a:r>
            <a:rPr lang="en-IE" dirty="0" smtClean="0"/>
            <a:t>Tender available for 2016 regional road survey</a:t>
          </a:r>
          <a:endParaRPr lang="en-IE" dirty="0"/>
        </a:p>
      </dgm:t>
    </dgm:pt>
    <dgm:pt modelId="{5E0CDF27-266F-4DB7-9BE2-846A5956AEC2}" type="parTrans" cxnId="{73E32F5C-EA5D-4F15-871C-34046E06ABC6}">
      <dgm:prSet/>
      <dgm:spPr/>
      <dgm:t>
        <a:bodyPr/>
        <a:lstStyle/>
        <a:p>
          <a:endParaRPr lang="en-IE"/>
        </a:p>
      </dgm:t>
    </dgm:pt>
    <dgm:pt modelId="{B70315D4-ABAF-489D-8C44-425D9F381A07}" type="sibTrans" cxnId="{73E32F5C-EA5D-4F15-871C-34046E06ABC6}">
      <dgm:prSet/>
      <dgm:spPr/>
      <dgm:t>
        <a:bodyPr/>
        <a:lstStyle/>
        <a:p>
          <a:endParaRPr lang="en-IE"/>
        </a:p>
      </dgm:t>
    </dgm:pt>
    <dgm:pt modelId="{496C96F0-B4DC-4ECB-987E-73394D686A05}" type="pres">
      <dgm:prSet presAssocID="{DDEBE309-4119-4060-B041-190EA3713A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6C637648-F071-45F9-8784-E904AB1464B6}" type="pres">
      <dgm:prSet presAssocID="{BDAB6BDD-E7D3-4A66-9709-85CA9BBC9E31}" presName="composite" presStyleCnt="0"/>
      <dgm:spPr/>
    </dgm:pt>
    <dgm:pt modelId="{2D9A690E-3B8F-4D32-8644-966628EE3964}" type="pres">
      <dgm:prSet presAssocID="{BDAB6BDD-E7D3-4A66-9709-85CA9BBC9E3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9682BED-E1EC-46B1-9A68-C4E43D7CD348}" type="pres">
      <dgm:prSet presAssocID="{BDAB6BDD-E7D3-4A66-9709-85CA9BBC9E31}" presName="parSh" presStyleLbl="node1" presStyleIdx="0" presStyleCnt="3"/>
      <dgm:spPr/>
      <dgm:t>
        <a:bodyPr/>
        <a:lstStyle/>
        <a:p>
          <a:endParaRPr lang="en-IE"/>
        </a:p>
      </dgm:t>
    </dgm:pt>
    <dgm:pt modelId="{4867B73E-5C27-497A-8DC0-4DB39D5897A1}" type="pres">
      <dgm:prSet presAssocID="{BDAB6BDD-E7D3-4A66-9709-85CA9BBC9E31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3159623-09EF-4CD1-8190-F35D9C0E95C5}" type="pres">
      <dgm:prSet presAssocID="{2D757304-50F1-4DD4-B12F-744D934DA6AB}" presName="sibTrans" presStyleLbl="sibTrans2D1" presStyleIdx="0" presStyleCnt="2"/>
      <dgm:spPr/>
      <dgm:t>
        <a:bodyPr/>
        <a:lstStyle/>
        <a:p>
          <a:endParaRPr lang="en-IE"/>
        </a:p>
      </dgm:t>
    </dgm:pt>
    <dgm:pt modelId="{1E508201-73CD-41CB-845C-45C9BA9C65B2}" type="pres">
      <dgm:prSet presAssocID="{2D757304-50F1-4DD4-B12F-744D934DA6AB}" presName="connTx" presStyleLbl="sibTrans2D1" presStyleIdx="0" presStyleCnt="2"/>
      <dgm:spPr/>
      <dgm:t>
        <a:bodyPr/>
        <a:lstStyle/>
        <a:p>
          <a:endParaRPr lang="en-IE"/>
        </a:p>
      </dgm:t>
    </dgm:pt>
    <dgm:pt modelId="{8CEFADED-61F2-42AF-A2C3-3A1FE63A0660}" type="pres">
      <dgm:prSet presAssocID="{45D75934-6A2E-4379-ABA1-D8453B55BE7A}" presName="composite" presStyleCnt="0"/>
      <dgm:spPr/>
    </dgm:pt>
    <dgm:pt modelId="{6227ECD4-65B2-41BA-BEAD-8197FB53D7FC}" type="pres">
      <dgm:prSet presAssocID="{45D75934-6A2E-4379-ABA1-D8453B55BE7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9C27CE5-38B2-4BAB-A312-AC960B12AE04}" type="pres">
      <dgm:prSet presAssocID="{45D75934-6A2E-4379-ABA1-D8453B55BE7A}" presName="parSh" presStyleLbl="node1" presStyleIdx="1" presStyleCnt="3"/>
      <dgm:spPr/>
      <dgm:t>
        <a:bodyPr/>
        <a:lstStyle/>
        <a:p>
          <a:endParaRPr lang="en-IE"/>
        </a:p>
      </dgm:t>
    </dgm:pt>
    <dgm:pt modelId="{AFF7A617-09ED-4585-82F9-4A3DEFA4F63D}" type="pres">
      <dgm:prSet presAssocID="{45D75934-6A2E-4379-ABA1-D8453B55BE7A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E76A875-E7BB-4388-ABA0-584134279D9B}" type="pres">
      <dgm:prSet presAssocID="{DB1CD3BC-3924-4CE3-843E-516EA3FD7C63}" presName="sibTrans" presStyleLbl="sibTrans2D1" presStyleIdx="1" presStyleCnt="2"/>
      <dgm:spPr/>
      <dgm:t>
        <a:bodyPr/>
        <a:lstStyle/>
        <a:p>
          <a:endParaRPr lang="en-IE"/>
        </a:p>
      </dgm:t>
    </dgm:pt>
    <dgm:pt modelId="{BC35C82D-1BD0-4D61-9DC8-5A60489A85CB}" type="pres">
      <dgm:prSet presAssocID="{DB1CD3BC-3924-4CE3-843E-516EA3FD7C63}" presName="connTx" presStyleLbl="sibTrans2D1" presStyleIdx="1" presStyleCnt="2"/>
      <dgm:spPr/>
      <dgm:t>
        <a:bodyPr/>
        <a:lstStyle/>
        <a:p>
          <a:endParaRPr lang="en-IE"/>
        </a:p>
      </dgm:t>
    </dgm:pt>
    <dgm:pt modelId="{153926BB-AEC6-487F-9D72-E5AC17D2241A}" type="pres">
      <dgm:prSet presAssocID="{31337D07-7B86-46EF-A502-B6025C9224A1}" presName="composite" presStyleCnt="0"/>
      <dgm:spPr/>
    </dgm:pt>
    <dgm:pt modelId="{BE1E6D84-34C4-4428-B8FB-F9173A3B7808}" type="pres">
      <dgm:prSet presAssocID="{31337D07-7B86-46EF-A502-B6025C9224A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CDEEE06-7D99-4777-97BB-8F7294B28CA8}" type="pres">
      <dgm:prSet presAssocID="{31337D07-7B86-46EF-A502-B6025C9224A1}" presName="parSh" presStyleLbl="node1" presStyleIdx="2" presStyleCnt="3"/>
      <dgm:spPr/>
      <dgm:t>
        <a:bodyPr/>
        <a:lstStyle/>
        <a:p>
          <a:endParaRPr lang="en-IE"/>
        </a:p>
      </dgm:t>
    </dgm:pt>
    <dgm:pt modelId="{95285796-7AE5-44A1-829F-7FD4D94197E3}" type="pres">
      <dgm:prSet presAssocID="{31337D07-7B86-46EF-A502-B6025C9224A1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72D5C81F-89DB-4431-934E-1016CA386004}" type="presOf" srcId="{3F30AA62-1782-4799-9126-31FA932E9474}" destId="{4867B73E-5C27-497A-8DC0-4DB39D5897A1}" srcOrd="0" destOrd="2" presId="urn:microsoft.com/office/officeart/2005/8/layout/process3"/>
    <dgm:cxn modelId="{103AD87D-BDBE-4E6B-95FC-34331333A2DE}" srcId="{BDAB6BDD-E7D3-4A66-9709-85CA9BBC9E31}" destId="{4048FB7F-6954-4014-8A5E-7F768DE117E9}" srcOrd="3" destOrd="0" parTransId="{E78C75DE-B621-44AC-A181-AD449ADE897E}" sibTransId="{A566BD2F-BD0C-4CBB-9D66-3B6F759637AF}"/>
    <dgm:cxn modelId="{1F29AA40-01E9-4880-961A-3816EEF417E3}" type="presOf" srcId="{DB1CD3BC-3924-4CE3-843E-516EA3FD7C63}" destId="{EE76A875-E7BB-4388-ABA0-584134279D9B}" srcOrd="0" destOrd="0" presId="urn:microsoft.com/office/officeart/2005/8/layout/process3"/>
    <dgm:cxn modelId="{29A72628-EDA1-44B5-A812-AE9FDC6D9B45}" type="presOf" srcId="{2D757304-50F1-4DD4-B12F-744D934DA6AB}" destId="{1E508201-73CD-41CB-845C-45C9BA9C65B2}" srcOrd="1" destOrd="0" presId="urn:microsoft.com/office/officeart/2005/8/layout/process3"/>
    <dgm:cxn modelId="{74AF3D47-005B-4B38-B777-A4401AB5F910}" srcId="{45D75934-6A2E-4379-ABA1-D8453B55BE7A}" destId="{34C67B56-2C77-4C5B-8CFE-324CFCC00C51}" srcOrd="2" destOrd="0" parTransId="{7E26B9B4-4E13-41B5-B682-C3E1FB32CEED}" sibTransId="{AE62BFD1-8BDA-42AB-8955-7FC5FBE8D048}"/>
    <dgm:cxn modelId="{B54BF970-B720-447F-97B8-AC8A25A85FD3}" type="presOf" srcId="{18540494-3532-489F-83D7-82965727FAA6}" destId="{4867B73E-5C27-497A-8DC0-4DB39D5897A1}" srcOrd="0" destOrd="1" presId="urn:microsoft.com/office/officeart/2005/8/layout/process3"/>
    <dgm:cxn modelId="{1B0441EB-6E42-4390-A0FA-3AE3BEB5F8C2}" type="presOf" srcId="{E151FD0D-3BAC-4070-ACD5-18C041FF3934}" destId="{95285796-7AE5-44A1-829F-7FD4D94197E3}" srcOrd="0" destOrd="1" presId="urn:microsoft.com/office/officeart/2005/8/layout/process3"/>
    <dgm:cxn modelId="{A5357161-D484-4E75-B923-EEB969BF870C}" type="presOf" srcId="{93AA7538-C225-4636-B6F6-ECCCA3F13D9F}" destId="{95285796-7AE5-44A1-829F-7FD4D94197E3}" srcOrd="0" destOrd="2" presId="urn:microsoft.com/office/officeart/2005/8/layout/process3"/>
    <dgm:cxn modelId="{F1C12545-FA81-4ECD-8AC7-CABE735CAD5B}" type="presOf" srcId="{E2BDE42E-8BDE-43A7-84FE-7833D0675DC4}" destId="{95285796-7AE5-44A1-829F-7FD4D94197E3}" srcOrd="0" destOrd="3" presId="urn:microsoft.com/office/officeart/2005/8/layout/process3"/>
    <dgm:cxn modelId="{4849D07C-4297-4E00-999A-995C453AA421}" srcId="{45D75934-6A2E-4379-ABA1-D8453B55BE7A}" destId="{CDF05DD1-24E7-4A53-A714-EF3DD6BCA9E2}" srcOrd="0" destOrd="0" parTransId="{4E6CB330-384B-4F97-A28A-CEBCD0C08372}" sibTransId="{45506135-A69D-41C8-9E76-B4501CE7B7E8}"/>
    <dgm:cxn modelId="{10227D6F-BAB8-430D-A4D9-59092DE4DD00}" srcId="{31337D07-7B86-46EF-A502-B6025C9224A1}" destId="{E151FD0D-3BAC-4070-ACD5-18C041FF3934}" srcOrd="1" destOrd="0" parTransId="{485C904D-8C8E-4DDB-9CC3-8EEADCB22C1D}" sibTransId="{D5808F81-92B8-48A6-A31C-AFD52F31B57B}"/>
    <dgm:cxn modelId="{5F7726C0-D111-4A3C-B4EA-4C1A6B7E3BDB}" type="presOf" srcId="{D904E606-9DD7-4C25-9530-954971F5AFE8}" destId="{95285796-7AE5-44A1-829F-7FD4D94197E3}" srcOrd="0" destOrd="4" presId="urn:microsoft.com/office/officeart/2005/8/layout/process3"/>
    <dgm:cxn modelId="{0D86631F-503F-4F2F-BB03-323EFE277308}" type="presOf" srcId="{31337D07-7B86-46EF-A502-B6025C9224A1}" destId="{BE1E6D84-34C4-4428-B8FB-F9173A3B7808}" srcOrd="0" destOrd="0" presId="urn:microsoft.com/office/officeart/2005/8/layout/process3"/>
    <dgm:cxn modelId="{EEB6ECBF-5CEB-4822-B0BA-7B795FEEDAA1}" srcId="{BDAB6BDD-E7D3-4A66-9709-85CA9BBC9E31}" destId="{18540494-3532-489F-83D7-82965727FAA6}" srcOrd="1" destOrd="0" parTransId="{4D60799A-B6E5-4F0C-A8A3-937D80F0001F}" sibTransId="{186FC53A-633F-4077-A1DC-8C4C405FA48B}"/>
    <dgm:cxn modelId="{5FF281D5-5C91-4CE9-A5B2-8D3EB9FA1018}" type="presOf" srcId="{45D75934-6A2E-4379-ABA1-D8453B55BE7A}" destId="{6227ECD4-65B2-41BA-BEAD-8197FB53D7FC}" srcOrd="0" destOrd="0" presId="urn:microsoft.com/office/officeart/2005/8/layout/process3"/>
    <dgm:cxn modelId="{A10AC9EA-6213-423B-B691-A8BA6D59FFB6}" type="presOf" srcId="{45D75934-6A2E-4379-ABA1-D8453B55BE7A}" destId="{09C27CE5-38B2-4BAB-A312-AC960B12AE04}" srcOrd="1" destOrd="0" presId="urn:microsoft.com/office/officeart/2005/8/layout/process3"/>
    <dgm:cxn modelId="{EDB897F7-41A3-41B9-A1E6-6F68A7520D5A}" srcId="{DDEBE309-4119-4060-B041-190EA3713A5C}" destId="{31337D07-7B86-46EF-A502-B6025C9224A1}" srcOrd="2" destOrd="0" parTransId="{B343B1F9-99F0-4AF4-96E3-1B1CC2FEA251}" sibTransId="{6059D344-5A09-4107-92BF-85F205F7AB38}"/>
    <dgm:cxn modelId="{82708834-BA88-40AE-99D2-9DCD348DE040}" type="presOf" srcId="{CDF05DD1-24E7-4A53-A714-EF3DD6BCA9E2}" destId="{AFF7A617-09ED-4585-82F9-4A3DEFA4F63D}" srcOrd="0" destOrd="0" presId="urn:microsoft.com/office/officeart/2005/8/layout/process3"/>
    <dgm:cxn modelId="{74F01817-522D-48B6-91F8-79DE2F6F918C}" type="presOf" srcId="{BDAB6BDD-E7D3-4A66-9709-85CA9BBC9E31}" destId="{09682BED-E1EC-46B1-9A68-C4E43D7CD348}" srcOrd="1" destOrd="0" presId="urn:microsoft.com/office/officeart/2005/8/layout/process3"/>
    <dgm:cxn modelId="{2FD09921-1D06-4B8C-AA62-8EA82364FDE9}" srcId="{45D75934-6A2E-4379-ABA1-D8453B55BE7A}" destId="{01F00344-1B91-4CF9-95C9-73F80890A70A}" srcOrd="1" destOrd="0" parTransId="{6FD572D3-7FDA-4C88-B168-CA6309AC8C59}" sibTransId="{C26F5C0E-AB49-4A5D-9620-60FA834DF56A}"/>
    <dgm:cxn modelId="{0C4536C0-7C82-437F-A75D-ED11BBE60F2F}" srcId="{DDEBE309-4119-4060-B041-190EA3713A5C}" destId="{45D75934-6A2E-4379-ABA1-D8453B55BE7A}" srcOrd="1" destOrd="0" parTransId="{AB9C79D7-C425-4476-B98C-E7B250B5528F}" sibTransId="{DB1CD3BC-3924-4CE3-843E-516EA3FD7C63}"/>
    <dgm:cxn modelId="{87E53F1E-AA97-41DF-9F09-EA665863FCEA}" srcId="{31337D07-7B86-46EF-A502-B6025C9224A1}" destId="{93AA7538-C225-4636-B6F6-ECCCA3F13D9F}" srcOrd="2" destOrd="0" parTransId="{7DB2E112-A36C-400A-BF72-791C0ABA989C}" sibTransId="{47D6793A-2431-4069-97FB-179C9CD9850E}"/>
    <dgm:cxn modelId="{EBE0E7BA-8E73-4E59-9DCA-DDDDD4CEECD0}" type="presOf" srcId="{4048FB7F-6954-4014-8A5E-7F768DE117E9}" destId="{4867B73E-5C27-497A-8DC0-4DB39D5897A1}" srcOrd="0" destOrd="3" presId="urn:microsoft.com/office/officeart/2005/8/layout/process3"/>
    <dgm:cxn modelId="{6BB6D660-49C8-446A-A3AE-22E98DD63EAE}" srcId="{31337D07-7B86-46EF-A502-B6025C9224A1}" destId="{A9228330-90C1-4134-AA9B-F7B43E57E79F}" srcOrd="0" destOrd="0" parTransId="{4961216F-3078-4EE2-839A-32893912FC06}" sibTransId="{83573904-A3D9-4CCA-9CF1-12B73BDCCD53}"/>
    <dgm:cxn modelId="{262CC835-647A-473C-B04F-B76EE73AB667}" type="presOf" srcId="{DDEBE309-4119-4060-B041-190EA3713A5C}" destId="{496C96F0-B4DC-4ECB-987E-73394D686A05}" srcOrd="0" destOrd="0" presId="urn:microsoft.com/office/officeart/2005/8/layout/process3"/>
    <dgm:cxn modelId="{4D749A88-4588-46B7-B03E-0DCB515B0753}" type="presOf" srcId="{34C67B56-2C77-4C5B-8CFE-324CFCC00C51}" destId="{AFF7A617-09ED-4585-82F9-4A3DEFA4F63D}" srcOrd="0" destOrd="2" presId="urn:microsoft.com/office/officeart/2005/8/layout/process3"/>
    <dgm:cxn modelId="{321F6B95-EEBB-49ED-AB35-CC92DD827BB0}" type="presOf" srcId="{2D757304-50F1-4DD4-B12F-744D934DA6AB}" destId="{73159623-09EF-4CD1-8190-F35D9C0E95C5}" srcOrd="0" destOrd="0" presId="urn:microsoft.com/office/officeart/2005/8/layout/process3"/>
    <dgm:cxn modelId="{FF56A466-1BD5-4EAB-9299-B06C060CDEAF}" type="presOf" srcId="{A9228330-90C1-4134-AA9B-F7B43E57E79F}" destId="{95285796-7AE5-44A1-829F-7FD4D94197E3}" srcOrd="0" destOrd="0" presId="urn:microsoft.com/office/officeart/2005/8/layout/process3"/>
    <dgm:cxn modelId="{301CD8F6-C714-4284-B49E-355262EEB9DD}" srcId="{31337D07-7B86-46EF-A502-B6025C9224A1}" destId="{D904E606-9DD7-4C25-9530-954971F5AFE8}" srcOrd="4" destOrd="0" parTransId="{098C229F-8773-42CB-9E21-665403AFBEFB}" sibTransId="{F2E526AD-B5F3-4775-92E2-ECFB5B7E61F0}"/>
    <dgm:cxn modelId="{73E32F5C-EA5D-4F15-871C-34046E06ABC6}" srcId="{31337D07-7B86-46EF-A502-B6025C9224A1}" destId="{E2BDE42E-8BDE-43A7-84FE-7833D0675DC4}" srcOrd="3" destOrd="0" parTransId="{5E0CDF27-266F-4DB7-9BE2-846A5956AEC2}" sibTransId="{B70315D4-ABAF-489D-8C44-425D9F381A07}"/>
    <dgm:cxn modelId="{7CE3B1F6-2AFB-4B6B-AE52-6F64E99EC0D5}" type="presOf" srcId="{BDAB6BDD-E7D3-4A66-9709-85CA9BBC9E31}" destId="{2D9A690E-3B8F-4D32-8644-966628EE3964}" srcOrd="0" destOrd="0" presId="urn:microsoft.com/office/officeart/2005/8/layout/process3"/>
    <dgm:cxn modelId="{066D19A5-252E-4806-8200-3A7EDC71A70F}" srcId="{BDAB6BDD-E7D3-4A66-9709-85CA9BBC9E31}" destId="{3F30AA62-1782-4799-9126-31FA932E9474}" srcOrd="2" destOrd="0" parTransId="{A05A5117-4D61-4F9B-9668-14893A61D5DE}" sibTransId="{C71C44A2-13C2-4E6E-B587-B37FFC1C5D27}"/>
    <dgm:cxn modelId="{FA51226D-1245-4E14-8E28-0D2868CE6148}" type="presOf" srcId="{31337D07-7B86-46EF-A502-B6025C9224A1}" destId="{7CDEEE06-7D99-4777-97BB-8F7294B28CA8}" srcOrd="1" destOrd="0" presId="urn:microsoft.com/office/officeart/2005/8/layout/process3"/>
    <dgm:cxn modelId="{A046F9B1-9492-48AF-BE60-4D5DDBAAAA6B}" srcId="{DDEBE309-4119-4060-B041-190EA3713A5C}" destId="{BDAB6BDD-E7D3-4A66-9709-85CA9BBC9E31}" srcOrd="0" destOrd="0" parTransId="{A09BB85A-FF8B-4B9D-89F3-3A3522055228}" sibTransId="{2D757304-50F1-4DD4-B12F-744D934DA6AB}"/>
    <dgm:cxn modelId="{BE8782E4-4C8E-4874-954F-DD0E9DF1A186}" type="presOf" srcId="{01F00344-1B91-4CF9-95C9-73F80890A70A}" destId="{AFF7A617-09ED-4585-82F9-4A3DEFA4F63D}" srcOrd="0" destOrd="1" presId="urn:microsoft.com/office/officeart/2005/8/layout/process3"/>
    <dgm:cxn modelId="{57971431-6C1B-49D4-B085-DB3A27CE644F}" type="presOf" srcId="{DB1CD3BC-3924-4CE3-843E-516EA3FD7C63}" destId="{BC35C82D-1BD0-4D61-9DC8-5A60489A85CB}" srcOrd="1" destOrd="0" presId="urn:microsoft.com/office/officeart/2005/8/layout/process3"/>
    <dgm:cxn modelId="{526682DD-6B24-4707-BF2E-ADA9272F19DC}" type="presOf" srcId="{059B2F54-8A9A-4261-A175-F359574F492D}" destId="{4867B73E-5C27-497A-8DC0-4DB39D5897A1}" srcOrd="0" destOrd="0" presId="urn:microsoft.com/office/officeart/2005/8/layout/process3"/>
    <dgm:cxn modelId="{DFB20FA7-AEC3-4658-98B1-D8AB0D3E0B9D}" srcId="{BDAB6BDD-E7D3-4A66-9709-85CA9BBC9E31}" destId="{059B2F54-8A9A-4261-A175-F359574F492D}" srcOrd="0" destOrd="0" parTransId="{34DFD52D-AFDD-4F49-9480-1CA892B383C0}" sibTransId="{3D2EE3A8-AD77-47E1-A93A-308DA889D316}"/>
    <dgm:cxn modelId="{8828459C-67AC-4713-A8E5-87DDECF9ED60}" type="presParOf" srcId="{496C96F0-B4DC-4ECB-987E-73394D686A05}" destId="{6C637648-F071-45F9-8784-E904AB1464B6}" srcOrd="0" destOrd="0" presId="urn:microsoft.com/office/officeart/2005/8/layout/process3"/>
    <dgm:cxn modelId="{3B744946-FB37-465C-8E94-911955A02C5E}" type="presParOf" srcId="{6C637648-F071-45F9-8784-E904AB1464B6}" destId="{2D9A690E-3B8F-4D32-8644-966628EE3964}" srcOrd="0" destOrd="0" presId="urn:microsoft.com/office/officeart/2005/8/layout/process3"/>
    <dgm:cxn modelId="{D163781E-CBAF-4D6F-8FDB-5B7A37CB1DDD}" type="presParOf" srcId="{6C637648-F071-45F9-8784-E904AB1464B6}" destId="{09682BED-E1EC-46B1-9A68-C4E43D7CD348}" srcOrd="1" destOrd="0" presId="urn:microsoft.com/office/officeart/2005/8/layout/process3"/>
    <dgm:cxn modelId="{B3E13721-0CDC-4F88-99D9-2525DF05E8D3}" type="presParOf" srcId="{6C637648-F071-45F9-8784-E904AB1464B6}" destId="{4867B73E-5C27-497A-8DC0-4DB39D5897A1}" srcOrd="2" destOrd="0" presId="urn:microsoft.com/office/officeart/2005/8/layout/process3"/>
    <dgm:cxn modelId="{A6F997F9-EC60-4331-B4E3-4A5AD4558BF7}" type="presParOf" srcId="{496C96F0-B4DC-4ECB-987E-73394D686A05}" destId="{73159623-09EF-4CD1-8190-F35D9C0E95C5}" srcOrd="1" destOrd="0" presId="urn:microsoft.com/office/officeart/2005/8/layout/process3"/>
    <dgm:cxn modelId="{60272F4C-03C0-4A1B-9795-0AB6124073C7}" type="presParOf" srcId="{73159623-09EF-4CD1-8190-F35D9C0E95C5}" destId="{1E508201-73CD-41CB-845C-45C9BA9C65B2}" srcOrd="0" destOrd="0" presId="urn:microsoft.com/office/officeart/2005/8/layout/process3"/>
    <dgm:cxn modelId="{E0AAD48E-E0F3-4B54-95D8-B02526E135B2}" type="presParOf" srcId="{496C96F0-B4DC-4ECB-987E-73394D686A05}" destId="{8CEFADED-61F2-42AF-A2C3-3A1FE63A0660}" srcOrd="2" destOrd="0" presId="urn:microsoft.com/office/officeart/2005/8/layout/process3"/>
    <dgm:cxn modelId="{E3237D02-1EB9-4CFA-ACC6-7626BF78B614}" type="presParOf" srcId="{8CEFADED-61F2-42AF-A2C3-3A1FE63A0660}" destId="{6227ECD4-65B2-41BA-BEAD-8197FB53D7FC}" srcOrd="0" destOrd="0" presId="urn:microsoft.com/office/officeart/2005/8/layout/process3"/>
    <dgm:cxn modelId="{C64953C5-760C-41DE-A9A1-451C18AA1B31}" type="presParOf" srcId="{8CEFADED-61F2-42AF-A2C3-3A1FE63A0660}" destId="{09C27CE5-38B2-4BAB-A312-AC960B12AE04}" srcOrd="1" destOrd="0" presId="urn:microsoft.com/office/officeart/2005/8/layout/process3"/>
    <dgm:cxn modelId="{2ED5E704-FA63-4E57-A8D7-AEB91A5BA4B4}" type="presParOf" srcId="{8CEFADED-61F2-42AF-A2C3-3A1FE63A0660}" destId="{AFF7A617-09ED-4585-82F9-4A3DEFA4F63D}" srcOrd="2" destOrd="0" presId="urn:microsoft.com/office/officeart/2005/8/layout/process3"/>
    <dgm:cxn modelId="{0A7D3551-81E6-41B6-BC2B-19DBC9FE47E1}" type="presParOf" srcId="{496C96F0-B4DC-4ECB-987E-73394D686A05}" destId="{EE76A875-E7BB-4388-ABA0-584134279D9B}" srcOrd="3" destOrd="0" presId="urn:microsoft.com/office/officeart/2005/8/layout/process3"/>
    <dgm:cxn modelId="{C96196DB-4922-4F98-AB23-CC0C02516A10}" type="presParOf" srcId="{EE76A875-E7BB-4388-ABA0-584134279D9B}" destId="{BC35C82D-1BD0-4D61-9DC8-5A60489A85CB}" srcOrd="0" destOrd="0" presId="urn:microsoft.com/office/officeart/2005/8/layout/process3"/>
    <dgm:cxn modelId="{6B0B32AE-C634-46CF-B492-E0D89A6A2FFF}" type="presParOf" srcId="{496C96F0-B4DC-4ECB-987E-73394D686A05}" destId="{153926BB-AEC6-487F-9D72-E5AC17D2241A}" srcOrd="4" destOrd="0" presId="urn:microsoft.com/office/officeart/2005/8/layout/process3"/>
    <dgm:cxn modelId="{7147905C-FFE4-4F04-85AB-1C8DB028562F}" type="presParOf" srcId="{153926BB-AEC6-487F-9D72-E5AC17D2241A}" destId="{BE1E6D84-34C4-4428-B8FB-F9173A3B7808}" srcOrd="0" destOrd="0" presId="urn:microsoft.com/office/officeart/2005/8/layout/process3"/>
    <dgm:cxn modelId="{71FBDEDE-243A-40DF-BF79-2892064E1517}" type="presParOf" srcId="{153926BB-AEC6-487F-9D72-E5AC17D2241A}" destId="{7CDEEE06-7D99-4777-97BB-8F7294B28CA8}" srcOrd="1" destOrd="0" presId="urn:microsoft.com/office/officeart/2005/8/layout/process3"/>
    <dgm:cxn modelId="{974014CF-C976-447B-AF8E-15523629891B}" type="presParOf" srcId="{153926BB-AEC6-487F-9D72-E5AC17D2241A}" destId="{95285796-7AE5-44A1-829F-7FD4D94197E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1DDDB7-CFE9-48AE-A1CA-0F8107DD2F6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C26F421-1491-4497-B610-DAB82C9867CF}">
      <dgm:prSet phldrT="[Text]" custT="1"/>
      <dgm:spPr/>
      <dgm:t>
        <a:bodyPr/>
        <a:lstStyle/>
        <a:p>
          <a:r>
            <a:rPr lang="en-IE" sz="1400" b="0" dirty="0" smtClean="0">
              <a:latin typeface="+mn-lt"/>
            </a:rPr>
            <a:t>Efficiency</a:t>
          </a:r>
          <a:endParaRPr lang="en-IE" sz="1400" b="0" dirty="0">
            <a:latin typeface="+mn-lt"/>
          </a:endParaRPr>
        </a:p>
      </dgm:t>
    </dgm:pt>
    <dgm:pt modelId="{C070C549-A6AE-4E9B-BCAD-01B370C8228A}" type="parTrans" cxnId="{451EE56D-4CF0-44B5-BF24-D6F95CEC9DB4}">
      <dgm:prSet/>
      <dgm:spPr/>
      <dgm:t>
        <a:bodyPr/>
        <a:lstStyle/>
        <a:p>
          <a:endParaRPr lang="en-IE" sz="1400" b="0">
            <a:latin typeface="+mn-lt"/>
          </a:endParaRPr>
        </a:p>
      </dgm:t>
    </dgm:pt>
    <dgm:pt modelId="{582112C1-1A70-48AA-9E36-E34D7A9D10E5}" type="sibTrans" cxnId="{451EE56D-4CF0-44B5-BF24-D6F95CEC9DB4}">
      <dgm:prSet/>
      <dgm:spPr/>
      <dgm:t>
        <a:bodyPr/>
        <a:lstStyle/>
        <a:p>
          <a:endParaRPr lang="en-IE" sz="1400" b="0">
            <a:latin typeface="+mn-lt"/>
          </a:endParaRPr>
        </a:p>
      </dgm:t>
    </dgm:pt>
    <dgm:pt modelId="{1757E4E0-E54E-4B20-BFE9-1F48D91F65D9}">
      <dgm:prSet phldrT="[Text]" custT="1"/>
      <dgm:spPr/>
      <dgm:t>
        <a:bodyPr/>
        <a:lstStyle/>
        <a:p>
          <a:r>
            <a:rPr lang="en-IE" sz="1400" b="0" dirty="0" smtClean="0">
              <a:latin typeface="+mn-lt"/>
            </a:rPr>
            <a:t>Reporting to DTTAS. Reporting to NOAC</a:t>
          </a:r>
          <a:endParaRPr lang="en-IE" sz="1400" b="0" dirty="0">
            <a:latin typeface="+mn-lt"/>
          </a:endParaRPr>
        </a:p>
      </dgm:t>
    </dgm:pt>
    <dgm:pt modelId="{94E3DD3C-5D3B-493B-9106-2BB1B1C0206B}" type="parTrans" cxnId="{C74B744C-9BDE-439E-82C9-B0E53DB70ED2}">
      <dgm:prSet custT="1"/>
      <dgm:spPr/>
      <dgm:t>
        <a:bodyPr/>
        <a:lstStyle/>
        <a:p>
          <a:endParaRPr lang="en-IE" sz="1400" b="0">
            <a:latin typeface="+mn-lt"/>
          </a:endParaRPr>
        </a:p>
      </dgm:t>
    </dgm:pt>
    <dgm:pt modelId="{E42635D0-74FD-468E-B9F8-E9C4A4EC2910}" type="sibTrans" cxnId="{C74B744C-9BDE-439E-82C9-B0E53DB70ED2}">
      <dgm:prSet/>
      <dgm:spPr/>
      <dgm:t>
        <a:bodyPr/>
        <a:lstStyle/>
        <a:p>
          <a:endParaRPr lang="en-IE" sz="1400" b="0">
            <a:latin typeface="+mn-lt"/>
          </a:endParaRPr>
        </a:p>
      </dgm:t>
    </dgm:pt>
    <dgm:pt modelId="{043544D7-85EA-489B-B722-D8D8EDFA7733}">
      <dgm:prSet phldrT="[Text]" custT="1"/>
      <dgm:spPr/>
      <dgm:t>
        <a:bodyPr/>
        <a:lstStyle/>
        <a:p>
          <a:r>
            <a:rPr lang="en-IE" sz="1400" b="0" dirty="0" smtClean="0">
              <a:latin typeface="+mn-lt"/>
            </a:rPr>
            <a:t>Costs</a:t>
          </a:r>
          <a:endParaRPr lang="en-IE" sz="1400" b="0" dirty="0">
            <a:latin typeface="+mn-lt"/>
          </a:endParaRPr>
        </a:p>
      </dgm:t>
    </dgm:pt>
    <dgm:pt modelId="{7FB1A459-0684-4867-9AD3-E7C6D031EC72}" type="parTrans" cxnId="{E271606C-2BE9-4CDE-9C44-957BB6B0CAC5}">
      <dgm:prSet custT="1"/>
      <dgm:spPr/>
      <dgm:t>
        <a:bodyPr/>
        <a:lstStyle/>
        <a:p>
          <a:endParaRPr lang="en-IE" sz="1400" b="0">
            <a:latin typeface="+mn-lt"/>
          </a:endParaRPr>
        </a:p>
      </dgm:t>
    </dgm:pt>
    <dgm:pt modelId="{0AF01529-1996-4A4E-807F-457F9C324113}" type="sibTrans" cxnId="{E271606C-2BE9-4CDE-9C44-957BB6B0CAC5}">
      <dgm:prSet/>
      <dgm:spPr/>
      <dgm:t>
        <a:bodyPr/>
        <a:lstStyle/>
        <a:p>
          <a:endParaRPr lang="en-IE" sz="1400" b="0">
            <a:latin typeface="+mn-lt"/>
          </a:endParaRPr>
        </a:p>
      </dgm:t>
    </dgm:pt>
    <dgm:pt modelId="{0632B184-C7F4-48BC-8662-F0541F35725E}">
      <dgm:prSet phldrT="[Text]" custT="1"/>
      <dgm:spPr/>
      <dgm:t>
        <a:bodyPr/>
        <a:lstStyle/>
        <a:p>
          <a:r>
            <a:rPr lang="en-IE" sz="1400" b="0" dirty="0" smtClean="0">
              <a:latin typeface="+mn-lt"/>
            </a:rPr>
            <a:t>Outputs</a:t>
          </a:r>
          <a:endParaRPr lang="en-IE" sz="1400" b="0" dirty="0">
            <a:latin typeface="+mn-lt"/>
          </a:endParaRPr>
        </a:p>
      </dgm:t>
    </dgm:pt>
    <dgm:pt modelId="{D4B20A9A-20C8-4C27-8320-771538006AA3}" type="parTrans" cxnId="{08F4031B-D5AD-43A5-9F19-6AF10F69B3BF}">
      <dgm:prSet custT="1"/>
      <dgm:spPr/>
      <dgm:t>
        <a:bodyPr/>
        <a:lstStyle/>
        <a:p>
          <a:endParaRPr lang="en-IE" sz="1400" b="0">
            <a:latin typeface="+mn-lt"/>
          </a:endParaRPr>
        </a:p>
      </dgm:t>
    </dgm:pt>
    <dgm:pt modelId="{34AD31D4-3AF7-4AB7-9857-22611366DB46}" type="sibTrans" cxnId="{08F4031B-D5AD-43A5-9F19-6AF10F69B3BF}">
      <dgm:prSet/>
      <dgm:spPr/>
      <dgm:t>
        <a:bodyPr/>
        <a:lstStyle/>
        <a:p>
          <a:endParaRPr lang="en-IE" sz="1400" b="0">
            <a:latin typeface="+mn-lt"/>
          </a:endParaRPr>
        </a:p>
      </dgm:t>
    </dgm:pt>
    <dgm:pt modelId="{2B56CC45-A27E-4F93-9D11-90B8F1282CE8}">
      <dgm:prSet phldrT="[Text]" custT="1"/>
      <dgm:spPr/>
      <dgm:t>
        <a:bodyPr/>
        <a:lstStyle/>
        <a:p>
          <a:r>
            <a:rPr lang="en-IE" sz="1400" b="0" dirty="0" smtClean="0">
              <a:latin typeface="+mn-lt"/>
            </a:rPr>
            <a:t>Mobile app. Cloud based</a:t>
          </a:r>
          <a:endParaRPr lang="en-IE" sz="1400" b="0" dirty="0">
            <a:latin typeface="+mn-lt"/>
          </a:endParaRPr>
        </a:p>
      </dgm:t>
    </dgm:pt>
    <dgm:pt modelId="{A208B00A-3552-4F0C-B51E-3A805B2507DE}" type="parTrans" cxnId="{51FCAD43-1857-419C-98F7-8170BDF74EB4}">
      <dgm:prSet custT="1"/>
      <dgm:spPr/>
      <dgm:t>
        <a:bodyPr/>
        <a:lstStyle/>
        <a:p>
          <a:endParaRPr lang="en-IE" sz="1400" b="0">
            <a:latin typeface="+mn-lt"/>
          </a:endParaRPr>
        </a:p>
      </dgm:t>
    </dgm:pt>
    <dgm:pt modelId="{037FDAE5-29AF-45B1-866F-1ADEF79107BF}" type="sibTrans" cxnId="{51FCAD43-1857-419C-98F7-8170BDF74EB4}">
      <dgm:prSet/>
      <dgm:spPr/>
      <dgm:t>
        <a:bodyPr/>
        <a:lstStyle/>
        <a:p>
          <a:endParaRPr lang="en-IE" sz="1400" b="0">
            <a:latin typeface="+mn-lt"/>
          </a:endParaRPr>
        </a:p>
      </dgm:t>
    </dgm:pt>
    <dgm:pt modelId="{6B4FE0AE-68B6-4440-9ED1-B122B7404A91}">
      <dgm:prSet phldrT="[Text]" custT="1"/>
      <dgm:spPr/>
      <dgm:t>
        <a:bodyPr/>
        <a:lstStyle/>
        <a:p>
          <a:r>
            <a:rPr lang="en-IE" sz="1400" b="0" dirty="0" smtClean="0">
              <a:latin typeface="+mn-lt"/>
            </a:rPr>
            <a:t>Reduced paperwork</a:t>
          </a:r>
          <a:endParaRPr lang="en-IE" sz="1400" b="0" dirty="0">
            <a:latin typeface="+mn-lt"/>
          </a:endParaRPr>
        </a:p>
      </dgm:t>
    </dgm:pt>
    <dgm:pt modelId="{11FB8D02-1CE9-4159-942E-A2A0F3EA3132}" type="parTrans" cxnId="{83A654E0-0ABF-44FF-82E2-822979B0FEBE}">
      <dgm:prSet custT="1"/>
      <dgm:spPr/>
      <dgm:t>
        <a:bodyPr/>
        <a:lstStyle/>
        <a:p>
          <a:endParaRPr lang="en-IE" sz="1400" b="0">
            <a:latin typeface="+mn-lt"/>
          </a:endParaRPr>
        </a:p>
      </dgm:t>
    </dgm:pt>
    <dgm:pt modelId="{DC9FDD83-F4EB-4F99-8431-76CE33D9C531}" type="sibTrans" cxnId="{83A654E0-0ABF-44FF-82E2-822979B0FEBE}">
      <dgm:prSet/>
      <dgm:spPr/>
      <dgm:t>
        <a:bodyPr/>
        <a:lstStyle/>
        <a:p>
          <a:endParaRPr lang="en-IE" sz="1400" b="0">
            <a:latin typeface="+mn-lt"/>
          </a:endParaRPr>
        </a:p>
      </dgm:t>
    </dgm:pt>
    <dgm:pt modelId="{A6821AF0-DD20-4D2B-B02E-136A6177C9E6}">
      <dgm:prSet phldrT="[Text]" custT="1"/>
      <dgm:spPr/>
      <dgm:t>
        <a:bodyPr/>
        <a:lstStyle/>
        <a:p>
          <a:r>
            <a:rPr lang="en-IE" sz="1400" b="0" dirty="0" smtClean="0">
              <a:latin typeface="+mn-lt"/>
            </a:rPr>
            <a:t>Available to all</a:t>
          </a:r>
          <a:endParaRPr lang="en-IE" sz="1400" b="0" dirty="0">
            <a:latin typeface="+mn-lt"/>
          </a:endParaRPr>
        </a:p>
      </dgm:t>
    </dgm:pt>
    <dgm:pt modelId="{1B828A5E-FA8B-4541-A7DB-FBD0E6900523}" type="parTrans" cxnId="{02CB5C17-2DC7-45F3-987E-1D4891468666}">
      <dgm:prSet custT="1"/>
      <dgm:spPr/>
      <dgm:t>
        <a:bodyPr/>
        <a:lstStyle/>
        <a:p>
          <a:endParaRPr lang="en-IE" sz="1400" b="0">
            <a:latin typeface="+mn-lt"/>
          </a:endParaRPr>
        </a:p>
      </dgm:t>
    </dgm:pt>
    <dgm:pt modelId="{6BB92A4A-8CAC-48E4-A5B1-97E187E1485D}" type="sibTrans" cxnId="{02CB5C17-2DC7-45F3-987E-1D4891468666}">
      <dgm:prSet/>
      <dgm:spPr/>
      <dgm:t>
        <a:bodyPr/>
        <a:lstStyle/>
        <a:p>
          <a:endParaRPr lang="en-IE" sz="1400" b="0">
            <a:latin typeface="+mn-lt"/>
          </a:endParaRPr>
        </a:p>
      </dgm:t>
    </dgm:pt>
    <dgm:pt modelId="{B2E2E65F-8960-49AA-A85B-510D61366A51}">
      <dgm:prSet phldrT="[Text]" custT="1"/>
      <dgm:spPr/>
      <dgm:t>
        <a:bodyPr/>
        <a:lstStyle/>
        <a:p>
          <a:r>
            <a:rPr lang="en-IE" sz="1400" b="0" dirty="0" smtClean="0">
              <a:latin typeface="+mn-lt"/>
            </a:rPr>
            <a:t>Tracking of projects</a:t>
          </a:r>
          <a:endParaRPr lang="en-IE" sz="1400" b="0" dirty="0">
            <a:latin typeface="+mn-lt"/>
          </a:endParaRPr>
        </a:p>
      </dgm:t>
    </dgm:pt>
    <dgm:pt modelId="{9AF07132-B4A8-4F3D-936B-43E12C33C392}" type="parTrans" cxnId="{111F2E0A-54D9-45FE-94AD-A4E8EFDD336A}">
      <dgm:prSet custT="1"/>
      <dgm:spPr/>
      <dgm:t>
        <a:bodyPr/>
        <a:lstStyle/>
        <a:p>
          <a:endParaRPr lang="en-IE" sz="1400" b="0">
            <a:latin typeface="+mn-lt"/>
          </a:endParaRPr>
        </a:p>
      </dgm:t>
    </dgm:pt>
    <dgm:pt modelId="{0FE11E03-0F53-4113-808C-2B9278348A99}" type="sibTrans" cxnId="{111F2E0A-54D9-45FE-94AD-A4E8EFDD336A}">
      <dgm:prSet/>
      <dgm:spPr/>
      <dgm:t>
        <a:bodyPr/>
        <a:lstStyle/>
        <a:p>
          <a:endParaRPr lang="en-IE" sz="1400" b="0">
            <a:latin typeface="+mn-lt"/>
          </a:endParaRPr>
        </a:p>
      </dgm:t>
    </dgm:pt>
    <dgm:pt modelId="{82FA5017-C0B9-480A-8971-94DE12ADBF36}">
      <dgm:prSet phldrT="[Text]" custT="1"/>
      <dgm:spPr/>
      <dgm:t>
        <a:bodyPr/>
        <a:lstStyle/>
        <a:p>
          <a:r>
            <a:rPr lang="en-IE" sz="1400" b="0" dirty="0" smtClean="0">
              <a:latin typeface="+mn-lt"/>
            </a:rPr>
            <a:t>Live record of Works planned  and completed</a:t>
          </a:r>
          <a:endParaRPr lang="en-IE" sz="1400" b="0" dirty="0">
            <a:latin typeface="+mn-lt"/>
          </a:endParaRPr>
        </a:p>
      </dgm:t>
    </dgm:pt>
    <dgm:pt modelId="{2EA014CB-F3AA-40F6-865B-C01458F02C75}" type="parTrans" cxnId="{97B7B332-D57E-4BC4-B0AE-8F7EF7442CF0}">
      <dgm:prSet custT="1"/>
      <dgm:spPr/>
      <dgm:t>
        <a:bodyPr/>
        <a:lstStyle/>
        <a:p>
          <a:endParaRPr lang="en-IE" sz="1400" b="0">
            <a:latin typeface="+mn-lt"/>
          </a:endParaRPr>
        </a:p>
      </dgm:t>
    </dgm:pt>
    <dgm:pt modelId="{C18E4690-A7B2-45F8-9D09-C771BF72A1C4}" type="sibTrans" cxnId="{97B7B332-D57E-4BC4-B0AE-8F7EF7442CF0}">
      <dgm:prSet/>
      <dgm:spPr/>
      <dgm:t>
        <a:bodyPr/>
        <a:lstStyle/>
        <a:p>
          <a:endParaRPr lang="en-IE" sz="1400" b="0">
            <a:latin typeface="+mn-lt"/>
          </a:endParaRPr>
        </a:p>
      </dgm:t>
    </dgm:pt>
    <dgm:pt modelId="{E8AF844C-EA41-401D-976B-394E37B937F7}">
      <dgm:prSet phldrT="[Text]" custT="1"/>
      <dgm:spPr/>
      <dgm:t>
        <a:bodyPr/>
        <a:lstStyle/>
        <a:p>
          <a:r>
            <a:rPr lang="en-IE" sz="1400" b="0" dirty="0" smtClean="0">
              <a:latin typeface="+mn-lt"/>
            </a:rPr>
            <a:t>Links to road licensing and utility investment</a:t>
          </a:r>
          <a:endParaRPr lang="en-IE" sz="1400" b="0" dirty="0">
            <a:latin typeface="+mn-lt"/>
          </a:endParaRPr>
        </a:p>
      </dgm:t>
    </dgm:pt>
    <dgm:pt modelId="{8CBCA5C1-CAD2-4837-952C-4DE5EE95C59D}" type="parTrans" cxnId="{306472BC-7912-44E9-957B-EE8B8C2BC2A9}">
      <dgm:prSet custT="1"/>
      <dgm:spPr/>
      <dgm:t>
        <a:bodyPr/>
        <a:lstStyle/>
        <a:p>
          <a:endParaRPr lang="en-IE" sz="1400" b="0">
            <a:latin typeface="+mn-lt"/>
          </a:endParaRPr>
        </a:p>
      </dgm:t>
    </dgm:pt>
    <dgm:pt modelId="{FD5E2686-3D4A-4635-8A26-FB71E071992E}" type="sibTrans" cxnId="{306472BC-7912-44E9-957B-EE8B8C2BC2A9}">
      <dgm:prSet/>
      <dgm:spPr/>
      <dgm:t>
        <a:bodyPr/>
        <a:lstStyle/>
        <a:p>
          <a:endParaRPr lang="en-IE" sz="1400" b="0">
            <a:latin typeface="+mn-lt"/>
          </a:endParaRPr>
        </a:p>
      </dgm:t>
    </dgm:pt>
    <dgm:pt modelId="{B6C59A73-F08C-4891-9E05-F060326285E0}">
      <dgm:prSet phldrT="[Text]" custT="1"/>
      <dgm:spPr/>
      <dgm:t>
        <a:bodyPr/>
        <a:lstStyle/>
        <a:p>
          <a:r>
            <a:rPr lang="en-IE" sz="1400" b="0" dirty="0" smtClean="0">
              <a:latin typeface="+mn-lt"/>
            </a:rPr>
            <a:t>Effectiveness</a:t>
          </a:r>
          <a:endParaRPr lang="en-IE" sz="1400" b="0" dirty="0">
            <a:latin typeface="+mn-lt"/>
          </a:endParaRPr>
        </a:p>
      </dgm:t>
    </dgm:pt>
    <dgm:pt modelId="{5BC2873B-8F9D-42A6-9B08-9AE3BDBADDC1}" type="parTrans" cxnId="{D32C8C1D-B40E-49F2-9268-ED9BC27EA628}">
      <dgm:prSet/>
      <dgm:spPr/>
      <dgm:t>
        <a:bodyPr/>
        <a:lstStyle/>
        <a:p>
          <a:endParaRPr lang="en-IE" sz="1400" b="0">
            <a:latin typeface="+mn-lt"/>
          </a:endParaRPr>
        </a:p>
      </dgm:t>
    </dgm:pt>
    <dgm:pt modelId="{2CEC90CF-52B8-4D54-B06D-16F83B6A5162}" type="sibTrans" cxnId="{D32C8C1D-B40E-49F2-9268-ED9BC27EA628}">
      <dgm:prSet/>
      <dgm:spPr/>
      <dgm:t>
        <a:bodyPr/>
        <a:lstStyle/>
        <a:p>
          <a:endParaRPr lang="en-IE" sz="1400" b="0">
            <a:latin typeface="+mn-lt"/>
          </a:endParaRPr>
        </a:p>
      </dgm:t>
    </dgm:pt>
    <dgm:pt modelId="{6985C7F6-7AA1-4684-A64C-FE9FEF55D192}">
      <dgm:prSet phldrT="[Text]" custT="1"/>
      <dgm:spPr/>
      <dgm:t>
        <a:bodyPr/>
        <a:lstStyle/>
        <a:p>
          <a:r>
            <a:rPr lang="en-IE" sz="1400" b="0" dirty="0" smtClean="0">
              <a:latin typeface="+mn-lt"/>
            </a:rPr>
            <a:t>Permanent mapped record works completed  and planned. </a:t>
          </a:r>
          <a:endParaRPr lang="en-IE" sz="1400" b="0" dirty="0">
            <a:latin typeface="+mn-lt"/>
          </a:endParaRPr>
        </a:p>
      </dgm:t>
    </dgm:pt>
    <dgm:pt modelId="{DF5D0F66-846F-4831-8199-642E63B57169}" type="parTrans" cxnId="{83A724E3-9354-4856-BAD3-59E59F3B1CAE}">
      <dgm:prSet custT="1"/>
      <dgm:spPr/>
      <dgm:t>
        <a:bodyPr/>
        <a:lstStyle/>
        <a:p>
          <a:endParaRPr lang="en-IE" sz="1400" b="0">
            <a:latin typeface="+mn-lt"/>
          </a:endParaRPr>
        </a:p>
      </dgm:t>
    </dgm:pt>
    <dgm:pt modelId="{404C33BB-ED9F-46C1-A5F6-2AA5C6C39C80}" type="sibTrans" cxnId="{83A724E3-9354-4856-BAD3-59E59F3B1CAE}">
      <dgm:prSet/>
      <dgm:spPr/>
      <dgm:t>
        <a:bodyPr/>
        <a:lstStyle/>
        <a:p>
          <a:endParaRPr lang="en-IE" sz="1400" b="0">
            <a:latin typeface="+mn-lt"/>
          </a:endParaRPr>
        </a:p>
      </dgm:t>
    </dgm:pt>
    <dgm:pt modelId="{335C5AA4-2660-44BB-9111-5E76936D25A6}">
      <dgm:prSet phldrT="[Text]" custT="1"/>
      <dgm:spPr/>
      <dgm:t>
        <a:bodyPr/>
        <a:lstStyle/>
        <a:p>
          <a:r>
            <a:rPr lang="en-IE" sz="1400" b="0" dirty="0" smtClean="0">
              <a:latin typeface="+mn-lt"/>
            </a:rPr>
            <a:t>Recording of material types. </a:t>
          </a:r>
          <a:endParaRPr lang="en-IE" sz="1400" b="0" dirty="0">
            <a:latin typeface="+mn-lt"/>
          </a:endParaRPr>
        </a:p>
      </dgm:t>
    </dgm:pt>
    <dgm:pt modelId="{E07F8F08-3403-4AF6-A5A7-A7D6296AE6AE}" type="parTrans" cxnId="{F2514940-E36E-4583-B9FA-3CD88AE40B48}">
      <dgm:prSet/>
      <dgm:spPr/>
      <dgm:t>
        <a:bodyPr/>
        <a:lstStyle/>
        <a:p>
          <a:endParaRPr lang="en-IE" b="0">
            <a:latin typeface="+mn-lt"/>
          </a:endParaRPr>
        </a:p>
      </dgm:t>
    </dgm:pt>
    <dgm:pt modelId="{1D6E4FE9-6014-4D13-A952-288EF3593870}" type="sibTrans" cxnId="{F2514940-E36E-4583-B9FA-3CD88AE40B48}">
      <dgm:prSet/>
      <dgm:spPr/>
      <dgm:t>
        <a:bodyPr/>
        <a:lstStyle/>
        <a:p>
          <a:endParaRPr lang="en-IE" b="0">
            <a:latin typeface="+mn-lt"/>
          </a:endParaRPr>
        </a:p>
      </dgm:t>
    </dgm:pt>
    <dgm:pt modelId="{56521707-0F8F-4FFA-9967-0F46C8B22133}">
      <dgm:prSet phldrT="[Text]" custT="1"/>
      <dgm:spPr/>
      <dgm:t>
        <a:bodyPr/>
        <a:lstStyle/>
        <a:p>
          <a:r>
            <a:rPr lang="en-IE" sz="1400" b="0" dirty="0" smtClean="0">
              <a:latin typeface="+mn-lt"/>
            </a:rPr>
            <a:t>Recording of interventions. Tracking into future</a:t>
          </a:r>
          <a:endParaRPr lang="en-IE" sz="1400" b="0" dirty="0">
            <a:latin typeface="+mn-lt"/>
          </a:endParaRPr>
        </a:p>
      </dgm:t>
    </dgm:pt>
    <dgm:pt modelId="{623F477D-35E2-4D66-89AE-ADF3685351BB}" type="parTrans" cxnId="{4624FC9F-BFFA-491D-9DA2-CF278953783B}">
      <dgm:prSet/>
      <dgm:spPr/>
      <dgm:t>
        <a:bodyPr/>
        <a:lstStyle/>
        <a:p>
          <a:endParaRPr lang="en-IE" b="0">
            <a:latin typeface="+mn-lt"/>
          </a:endParaRPr>
        </a:p>
      </dgm:t>
    </dgm:pt>
    <dgm:pt modelId="{7788527A-9120-4FE1-8FF4-16D728220783}" type="sibTrans" cxnId="{4624FC9F-BFFA-491D-9DA2-CF278953783B}">
      <dgm:prSet/>
      <dgm:spPr/>
      <dgm:t>
        <a:bodyPr/>
        <a:lstStyle/>
        <a:p>
          <a:endParaRPr lang="en-IE" b="0">
            <a:latin typeface="+mn-lt"/>
          </a:endParaRPr>
        </a:p>
      </dgm:t>
    </dgm:pt>
    <dgm:pt modelId="{BEA85995-CC27-45B7-9F6A-287245F365D8}">
      <dgm:prSet phldrT="[Text]" custT="1"/>
      <dgm:spPr/>
      <dgm:t>
        <a:bodyPr/>
        <a:lstStyle/>
        <a:p>
          <a:r>
            <a:rPr lang="en-IE" sz="1400" b="0" dirty="0" smtClean="0">
              <a:latin typeface="+mn-lt"/>
            </a:rPr>
            <a:t>Recording of condition</a:t>
          </a:r>
          <a:endParaRPr lang="en-IE" sz="1400" b="0" dirty="0">
            <a:latin typeface="+mn-lt"/>
          </a:endParaRPr>
        </a:p>
      </dgm:t>
    </dgm:pt>
    <dgm:pt modelId="{1E137957-A0A4-4D8D-8A36-DD80F3E03841}" type="parTrans" cxnId="{E6CDE51A-BBA4-4349-BEE3-1C05D2C9B314}">
      <dgm:prSet/>
      <dgm:spPr/>
      <dgm:t>
        <a:bodyPr/>
        <a:lstStyle/>
        <a:p>
          <a:endParaRPr lang="en-IE"/>
        </a:p>
      </dgm:t>
    </dgm:pt>
    <dgm:pt modelId="{75A1B169-13A1-4714-9422-7DEFF2CFB573}" type="sibTrans" cxnId="{E6CDE51A-BBA4-4349-BEE3-1C05D2C9B314}">
      <dgm:prSet/>
      <dgm:spPr/>
      <dgm:t>
        <a:bodyPr/>
        <a:lstStyle/>
        <a:p>
          <a:endParaRPr lang="en-IE"/>
        </a:p>
      </dgm:t>
    </dgm:pt>
    <dgm:pt modelId="{5E7364CB-76B7-434A-AF6A-390C6C090F1F}" type="pres">
      <dgm:prSet presAssocID="{611DDDB7-CFE9-48AE-A1CA-0F8107DD2F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02C915C6-23C0-40F8-9211-C3EBD2DE3C89}" type="pres">
      <dgm:prSet presAssocID="{AC26F421-1491-4497-B610-DAB82C9867CF}" presName="root1" presStyleCnt="0"/>
      <dgm:spPr/>
    </dgm:pt>
    <dgm:pt modelId="{3E88EA35-CD0A-4782-80E9-B216B030E6FE}" type="pres">
      <dgm:prSet presAssocID="{AC26F421-1491-4497-B610-DAB82C9867CF}" presName="LevelOneTextNode" presStyleLbl="node0" presStyleIdx="0" presStyleCnt="2" custLinFactX="-50987" custLinFactNeighborX="-100000" custLinFactNeighborY="496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2FBF3018-4771-443B-90F9-3AF5637BB50E}" type="pres">
      <dgm:prSet presAssocID="{AC26F421-1491-4497-B610-DAB82C9867CF}" presName="level2hierChild" presStyleCnt="0"/>
      <dgm:spPr/>
    </dgm:pt>
    <dgm:pt modelId="{37AA2D09-DEA1-4385-BD14-6B1C19BEBD7A}" type="pres">
      <dgm:prSet presAssocID="{94E3DD3C-5D3B-493B-9106-2BB1B1C0206B}" presName="conn2-1" presStyleLbl="parChTrans1D2" presStyleIdx="0" presStyleCnt="7"/>
      <dgm:spPr/>
      <dgm:t>
        <a:bodyPr/>
        <a:lstStyle/>
        <a:p>
          <a:endParaRPr lang="en-IE"/>
        </a:p>
      </dgm:t>
    </dgm:pt>
    <dgm:pt modelId="{E9B3B6AA-CB1F-42C6-AB8E-97B10943D208}" type="pres">
      <dgm:prSet presAssocID="{94E3DD3C-5D3B-493B-9106-2BB1B1C0206B}" presName="connTx" presStyleLbl="parChTrans1D2" presStyleIdx="0" presStyleCnt="7"/>
      <dgm:spPr/>
      <dgm:t>
        <a:bodyPr/>
        <a:lstStyle/>
        <a:p>
          <a:endParaRPr lang="en-IE"/>
        </a:p>
      </dgm:t>
    </dgm:pt>
    <dgm:pt modelId="{E3E682BD-697E-4513-8158-4D0EF50FBA1D}" type="pres">
      <dgm:prSet presAssocID="{1757E4E0-E54E-4B20-BFE9-1F48D91F65D9}" presName="root2" presStyleCnt="0"/>
      <dgm:spPr/>
    </dgm:pt>
    <dgm:pt modelId="{2BD68654-4773-4408-AD71-ED894815E95E}" type="pres">
      <dgm:prSet presAssocID="{1757E4E0-E54E-4B20-BFE9-1F48D91F65D9}" presName="LevelTwoTextNode" presStyleLbl="node2" presStyleIdx="0" presStyleCnt="7" custScaleX="144386" custScaleY="21355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BE6FF45B-13B5-4F15-8953-7853968B07CE}" type="pres">
      <dgm:prSet presAssocID="{1757E4E0-E54E-4B20-BFE9-1F48D91F65D9}" presName="level3hierChild" presStyleCnt="0"/>
      <dgm:spPr/>
    </dgm:pt>
    <dgm:pt modelId="{455C8E30-2DAF-41BE-B92F-2B233B510FAD}" type="pres">
      <dgm:prSet presAssocID="{7FB1A459-0684-4867-9AD3-E7C6D031EC72}" presName="conn2-1" presStyleLbl="parChTrans1D3" presStyleIdx="0" presStyleCnt="6"/>
      <dgm:spPr/>
      <dgm:t>
        <a:bodyPr/>
        <a:lstStyle/>
        <a:p>
          <a:endParaRPr lang="en-IE"/>
        </a:p>
      </dgm:t>
    </dgm:pt>
    <dgm:pt modelId="{6434CFA7-55F8-471F-A157-E34D4650AC79}" type="pres">
      <dgm:prSet presAssocID="{7FB1A459-0684-4867-9AD3-E7C6D031EC72}" presName="connTx" presStyleLbl="parChTrans1D3" presStyleIdx="0" presStyleCnt="6"/>
      <dgm:spPr/>
      <dgm:t>
        <a:bodyPr/>
        <a:lstStyle/>
        <a:p>
          <a:endParaRPr lang="en-IE"/>
        </a:p>
      </dgm:t>
    </dgm:pt>
    <dgm:pt modelId="{8300D473-38F1-4A99-BA16-B3B9C8FEF92E}" type="pres">
      <dgm:prSet presAssocID="{043544D7-85EA-489B-B722-D8D8EDFA7733}" presName="root2" presStyleCnt="0"/>
      <dgm:spPr/>
    </dgm:pt>
    <dgm:pt modelId="{56BEE333-5699-4B50-A4AC-2DCE884B3072}" type="pres">
      <dgm:prSet presAssocID="{043544D7-85EA-489B-B722-D8D8EDFA7733}" presName="LevelTwoTextNode" presStyleLbl="node3" presStyleIdx="0" presStyleCnt="6" custLinFactX="100000" custLinFactNeighborX="111824" custLinFactNeighborY="34584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AE9B0210-E8B9-4494-BEAF-0CF6AC549EC1}" type="pres">
      <dgm:prSet presAssocID="{043544D7-85EA-489B-B722-D8D8EDFA7733}" presName="level3hierChild" presStyleCnt="0"/>
      <dgm:spPr/>
    </dgm:pt>
    <dgm:pt modelId="{F4B778D3-BB62-4F4B-B4C8-B7B724EE419D}" type="pres">
      <dgm:prSet presAssocID="{D4B20A9A-20C8-4C27-8320-771538006AA3}" presName="conn2-1" presStyleLbl="parChTrans1D3" presStyleIdx="1" presStyleCnt="6"/>
      <dgm:spPr/>
      <dgm:t>
        <a:bodyPr/>
        <a:lstStyle/>
        <a:p>
          <a:endParaRPr lang="en-IE"/>
        </a:p>
      </dgm:t>
    </dgm:pt>
    <dgm:pt modelId="{2479AFDB-47AD-4E4F-97D1-4403332A3DC4}" type="pres">
      <dgm:prSet presAssocID="{D4B20A9A-20C8-4C27-8320-771538006AA3}" presName="connTx" presStyleLbl="parChTrans1D3" presStyleIdx="1" presStyleCnt="6"/>
      <dgm:spPr/>
      <dgm:t>
        <a:bodyPr/>
        <a:lstStyle/>
        <a:p>
          <a:endParaRPr lang="en-IE"/>
        </a:p>
      </dgm:t>
    </dgm:pt>
    <dgm:pt modelId="{34B062F9-1582-4960-AF76-95952F912466}" type="pres">
      <dgm:prSet presAssocID="{0632B184-C7F4-48BC-8662-F0541F35725E}" presName="root2" presStyleCnt="0"/>
      <dgm:spPr/>
    </dgm:pt>
    <dgm:pt modelId="{848F0536-EBDE-4A08-B287-A05FCF47CF72}" type="pres">
      <dgm:prSet presAssocID="{0632B184-C7F4-48BC-8662-F0541F35725E}" presName="LevelTwoTextNode" presStyleLbl="node3" presStyleIdx="1" presStyleCnt="6" custLinFactX="100000" custLinFactNeighborX="142515" custLinFactNeighborY="59243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F83AD02A-F920-4F3E-B010-D43EDA5D89E6}" type="pres">
      <dgm:prSet presAssocID="{0632B184-C7F4-48BC-8662-F0541F35725E}" presName="level3hierChild" presStyleCnt="0"/>
      <dgm:spPr/>
    </dgm:pt>
    <dgm:pt modelId="{CB2E2D17-06C0-469E-B6CB-050B17CB3DD1}" type="pres">
      <dgm:prSet presAssocID="{A208B00A-3552-4F0C-B51E-3A805B2507DE}" presName="conn2-1" presStyleLbl="parChTrans1D2" presStyleIdx="1" presStyleCnt="7"/>
      <dgm:spPr/>
      <dgm:t>
        <a:bodyPr/>
        <a:lstStyle/>
        <a:p>
          <a:endParaRPr lang="en-IE"/>
        </a:p>
      </dgm:t>
    </dgm:pt>
    <dgm:pt modelId="{0242F04F-1FBF-4AAE-A1D3-8570A3101DB2}" type="pres">
      <dgm:prSet presAssocID="{A208B00A-3552-4F0C-B51E-3A805B2507DE}" presName="connTx" presStyleLbl="parChTrans1D2" presStyleIdx="1" presStyleCnt="7"/>
      <dgm:spPr/>
      <dgm:t>
        <a:bodyPr/>
        <a:lstStyle/>
        <a:p>
          <a:endParaRPr lang="en-IE"/>
        </a:p>
      </dgm:t>
    </dgm:pt>
    <dgm:pt modelId="{E81A270A-26DE-4751-A22A-77C9B776F7AA}" type="pres">
      <dgm:prSet presAssocID="{2B56CC45-A27E-4F93-9D11-90B8F1282CE8}" presName="root2" presStyleCnt="0"/>
      <dgm:spPr/>
    </dgm:pt>
    <dgm:pt modelId="{311CFC58-4D3D-4CFB-A426-9F35D1EC8047}" type="pres">
      <dgm:prSet presAssocID="{2B56CC45-A27E-4F93-9D11-90B8F1282CE8}" presName="LevelTwoTextNode" presStyleLbl="node2" presStyleIdx="1" presStyleCnt="7" custScaleY="258505" custLinFactNeighborX="-35586" custLinFactNeighborY="-36752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3A4ED6F8-522E-4039-99BE-65D5EB6459E5}" type="pres">
      <dgm:prSet presAssocID="{2B56CC45-A27E-4F93-9D11-90B8F1282CE8}" presName="level3hierChild" presStyleCnt="0"/>
      <dgm:spPr/>
    </dgm:pt>
    <dgm:pt modelId="{DB384E26-2E0B-4AC0-8F46-EAF533FD062F}" type="pres">
      <dgm:prSet presAssocID="{11FB8D02-1CE9-4159-942E-A2A0F3EA3132}" presName="conn2-1" presStyleLbl="parChTrans1D3" presStyleIdx="2" presStyleCnt="6"/>
      <dgm:spPr/>
      <dgm:t>
        <a:bodyPr/>
        <a:lstStyle/>
        <a:p>
          <a:endParaRPr lang="en-IE"/>
        </a:p>
      </dgm:t>
    </dgm:pt>
    <dgm:pt modelId="{FB250AD2-B918-4C06-991E-2DFB67E94FC0}" type="pres">
      <dgm:prSet presAssocID="{11FB8D02-1CE9-4159-942E-A2A0F3EA3132}" presName="connTx" presStyleLbl="parChTrans1D3" presStyleIdx="2" presStyleCnt="6"/>
      <dgm:spPr/>
      <dgm:t>
        <a:bodyPr/>
        <a:lstStyle/>
        <a:p>
          <a:endParaRPr lang="en-IE"/>
        </a:p>
      </dgm:t>
    </dgm:pt>
    <dgm:pt modelId="{AD924C17-62DD-4F03-9EC6-9EA2B6AD6ACD}" type="pres">
      <dgm:prSet presAssocID="{6B4FE0AE-68B6-4440-9ED1-B122B7404A91}" presName="root2" presStyleCnt="0"/>
      <dgm:spPr/>
    </dgm:pt>
    <dgm:pt modelId="{1932F3E2-2E2B-409C-AAAD-52E61D1DDF50}" type="pres">
      <dgm:prSet presAssocID="{6B4FE0AE-68B6-4440-9ED1-B122B7404A91}" presName="LevelTwoTextNode" presStyleLbl="node3" presStyleIdx="2" presStyleCnt="6" custScaleX="146950" custScaleY="201829" custLinFactNeighborX="99016" custLinFactNeighborY="11026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F4BA2EC9-2A26-4987-A60D-DE861C1D9A0C}" type="pres">
      <dgm:prSet presAssocID="{6B4FE0AE-68B6-4440-9ED1-B122B7404A91}" presName="level3hierChild" presStyleCnt="0"/>
      <dgm:spPr/>
    </dgm:pt>
    <dgm:pt modelId="{5DF72DF5-6F31-426C-8570-9D8E92640B33}" type="pres">
      <dgm:prSet presAssocID="{1B828A5E-FA8B-4541-A7DB-FBD0E6900523}" presName="conn2-1" presStyleLbl="parChTrans1D3" presStyleIdx="3" presStyleCnt="6"/>
      <dgm:spPr/>
      <dgm:t>
        <a:bodyPr/>
        <a:lstStyle/>
        <a:p>
          <a:endParaRPr lang="en-IE"/>
        </a:p>
      </dgm:t>
    </dgm:pt>
    <dgm:pt modelId="{957F1ACC-353F-47F4-9B7D-7F2A9FEA87AC}" type="pres">
      <dgm:prSet presAssocID="{1B828A5E-FA8B-4541-A7DB-FBD0E6900523}" presName="connTx" presStyleLbl="parChTrans1D3" presStyleIdx="3" presStyleCnt="6"/>
      <dgm:spPr/>
      <dgm:t>
        <a:bodyPr/>
        <a:lstStyle/>
        <a:p>
          <a:endParaRPr lang="en-IE"/>
        </a:p>
      </dgm:t>
    </dgm:pt>
    <dgm:pt modelId="{7DA608E3-7691-4553-AA47-816DEDE0D667}" type="pres">
      <dgm:prSet presAssocID="{A6821AF0-DD20-4D2B-B02E-136A6177C9E6}" presName="root2" presStyleCnt="0"/>
      <dgm:spPr/>
    </dgm:pt>
    <dgm:pt modelId="{F7DD275F-444B-410B-ADC5-83B54B5AE3CB}" type="pres">
      <dgm:prSet presAssocID="{A6821AF0-DD20-4D2B-B02E-136A6177C9E6}" presName="LevelTwoTextNode" presStyleLbl="node3" presStyleIdx="3" presStyleCnt="6" custScaleX="174863" custLinFactX="100000" custLinFactNeighborX="168440" custLinFactNeighborY="2511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F9FB18C4-5570-45F3-BEC4-4064D7EE93F9}" type="pres">
      <dgm:prSet presAssocID="{A6821AF0-DD20-4D2B-B02E-136A6177C9E6}" presName="level3hierChild" presStyleCnt="0"/>
      <dgm:spPr/>
    </dgm:pt>
    <dgm:pt modelId="{39FB2881-FC8A-4390-8181-110F4FB03EE8}" type="pres">
      <dgm:prSet presAssocID="{9AF07132-B4A8-4F3D-936B-43E12C33C392}" presName="conn2-1" presStyleLbl="parChTrans1D2" presStyleIdx="2" presStyleCnt="7"/>
      <dgm:spPr/>
      <dgm:t>
        <a:bodyPr/>
        <a:lstStyle/>
        <a:p>
          <a:endParaRPr lang="en-IE"/>
        </a:p>
      </dgm:t>
    </dgm:pt>
    <dgm:pt modelId="{8F086355-6305-43DD-8A7F-6344AAB4F6BD}" type="pres">
      <dgm:prSet presAssocID="{9AF07132-B4A8-4F3D-936B-43E12C33C392}" presName="connTx" presStyleLbl="parChTrans1D2" presStyleIdx="2" presStyleCnt="7"/>
      <dgm:spPr/>
      <dgm:t>
        <a:bodyPr/>
        <a:lstStyle/>
        <a:p>
          <a:endParaRPr lang="en-IE"/>
        </a:p>
      </dgm:t>
    </dgm:pt>
    <dgm:pt modelId="{0AEEA3D9-FA4B-407F-B92C-7D27C83CDAB5}" type="pres">
      <dgm:prSet presAssocID="{B2E2E65F-8960-49AA-A85B-510D61366A51}" presName="root2" presStyleCnt="0"/>
      <dgm:spPr/>
    </dgm:pt>
    <dgm:pt modelId="{141D4186-08B5-4AB4-AD4F-E75925FCD087}" type="pres">
      <dgm:prSet presAssocID="{B2E2E65F-8960-49AA-A85B-510D61366A51}" presName="LevelTwoTextNode" presStyleLbl="node2" presStyleIdx="2" presStyleCnt="7" custScaleY="189302" custLinFactX="-539" custLinFactNeighborX="-100000" custLinFactNeighborY="-86210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7005965F-80D3-49A8-99EF-7322719D4A72}" type="pres">
      <dgm:prSet presAssocID="{B2E2E65F-8960-49AA-A85B-510D61366A51}" presName="level3hierChild" presStyleCnt="0"/>
      <dgm:spPr/>
    </dgm:pt>
    <dgm:pt modelId="{48FA5B35-EF8A-45F5-B9A7-1CF4179229B7}" type="pres">
      <dgm:prSet presAssocID="{2EA014CB-F3AA-40F6-865B-C01458F02C75}" presName="conn2-1" presStyleLbl="parChTrans1D3" presStyleIdx="4" presStyleCnt="6"/>
      <dgm:spPr/>
      <dgm:t>
        <a:bodyPr/>
        <a:lstStyle/>
        <a:p>
          <a:endParaRPr lang="en-IE"/>
        </a:p>
      </dgm:t>
    </dgm:pt>
    <dgm:pt modelId="{B907205C-63D9-4BCA-AE76-B604E5E0C459}" type="pres">
      <dgm:prSet presAssocID="{2EA014CB-F3AA-40F6-865B-C01458F02C75}" presName="connTx" presStyleLbl="parChTrans1D3" presStyleIdx="4" presStyleCnt="6"/>
      <dgm:spPr/>
      <dgm:t>
        <a:bodyPr/>
        <a:lstStyle/>
        <a:p>
          <a:endParaRPr lang="en-IE"/>
        </a:p>
      </dgm:t>
    </dgm:pt>
    <dgm:pt modelId="{14EA767A-5CAB-46BD-ABD3-3DA5927FC694}" type="pres">
      <dgm:prSet presAssocID="{82FA5017-C0B9-480A-8971-94DE12ADBF36}" presName="root2" presStyleCnt="0"/>
      <dgm:spPr/>
    </dgm:pt>
    <dgm:pt modelId="{5A0027AB-9B31-431D-B535-46371526D8AD}" type="pres">
      <dgm:prSet presAssocID="{82FA5017-C0B9-480A-8971-94DE12ADBF36}" presName="LevelTwoTextNode" presStyleLbl="node3" presStyleIdx="4" presStyleCnt="6" custScaleX="171454" custScaleY="184725" custLinFactNeighborX="2642" custLinFactNeighborY="-9636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F84B0EA4-7F60-45A0-B3E2-93CA327E09EA}" type="pres">
      <dgm:prSet presAssocID="{82FA5017-C0B9-480A-8971-94DE12ADBF36}" presName="level3hierChild" presStyleCnt="0"/>
      <dgm:spPr/>
    </dgm:pt>
    <dgm:pt modelId="{07625286-18A2-4A15-8B00-41C8599545D4}" type="pres">
      <dgm:prSet presAssocID="{8CBCA5C1-CAD2-4837-952C-4DE5EE95C59D}" presName="conn2-1" presStyleLbl="parChTrans1D3" presStyleIdx="5" presStyleCnt="6"/>
      <dgm:spPr/>
      <dgm:t>
        <a:bodyPr/>
        <a:lstStyle/>
        <a:p>
          <a:endParaRPr lang="en-IE"/>
        </a:p>
      </dgm:t>
    </dgm:pt>
    <dgm:pt modelId="{270FC427-13FC-43C3-865C-BE06FB195D81}" type="pres">
      <dgm:prSet presAssocID="{8CBCA5C1-CAD2-4837-952C-4DE5EE95C59D}" presName="connTx" presStyleLbl="parChTrans1D3" presStyleIdx="5" presStyleCnt="6"/>
      <dgm:spPr/>
      <dgm:t>
        <a:bodyPr/>
        <a:lstStyle/>
        <a:p>
          <a:endParaRPr lang="en-IE"/>
        </a:p>
      </dgm:t>
    </dgm:pt>
    <dgm:pt modelId="{C06A6948-FD80-45CB-AA10-AEB32324DDA8}" type="pres">
      <dgm:prSet presAssocID="{E8AF844C-EA41-401D-976B-394E37B937F7}" presName="root2" presStyleCnt="0"/>
      <dgm:spPr/>
    </dgm:pt>
    <dgm:pt modelId="{35D4B1BD-072D-40C4-9BCE-435737070590}" type="pres">
      <dgm:prSet presAssocID="{E8AF844C-EA41-401D-976B-394E37B937F7}" presName="LevelTwoTextNode" presStyleLbl="node3" presStyleIdx="5" presStyleCnt="6" custScaleX="237651" custScaleY="137429" custLinFactNeighborX="-18124" custLinFactNeighborY="-9787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AB5ED843-DC22-4A37-851F-C63D58827AED}" type="pres">
      <dgm:prSet presAssocID="{E8AF844C-EA41-401D-976B-394E37B937F7}" presName="level3hierChild" presStyleCnt="0"/>
      <dgm:spPr/>
    </dgm:pt>
    <dgm:pt modelId="{20AF8B40-F6CD-45C2-BE5B-0DCC1842CB6B}" type="pres">
      <dgm:prSet presAssocID="{B6C59A73-F08C-4891-9E05-F060326285E0}" presName="root1" presStyleCnt="0"/>
      <dgm:spPr/>
    </dgm:pt>
    <dgm:pt modelId="{F068D8F6-4FB7-4EF1-9E77-2117521DD660}" type="pres">
      <dgm:prSet presAssocID="{B6C59A73-F08C-4891-9E05-F060326285E0}" presName="LevelOneTextNode" presStyleLbl="node0" presStyleIdx="1" presStyleCnt="2" custScaleX="149207" custLinFactX="-18629" custLinFactNeighborX="-100000" custLinFactNeighborY="-27032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AC2EB259-4013-4359-8B9C-6056443A498F}" type="pres">
      <dgm:prSet presAssocID="{B6C59A73-F08C-4891-9E05-F060326285E0}" presName="level2hierChild" presStyleCnt="0"/>
      <dgm:spPr/>
    </dgm:pt>
    <dgm:pt modelId="{65AB2286-F77C-4071-83EC-D4044A1DCDA2}" type="pres">
      <dgm:prSet presAssocID="{DF5D0F66-846F-4831-8199-642E63B57169}" presName="conn2-1" presStyleLbl="parChTrans1D2" presStyleIdx="3" presStyleCnt="7"/>
      <dgm:spPr/>
      <dgm:t>
        <a:bodyPr/>
        <a:lstStyle/>
        <a:p>
          <a:endParaRPr lang="en-IE"/>
        </a:p>
      </dgm:t>
    </dgm:pt>
    <dgm:pt modelId="{492414D8-939D-4DA8-ACA9-B7024ADDFFC9}" type="pres">
      <dgm:prSet presAssocID="{DF5D0F66-846F-4831-8199-642E63B57169}" presName="connTx" presStyleLbl="parChTrans1D2" presStyleIdx="3" presStyleCnt="7"/>
      <dgm:spPr/>
      <dgm:t>
        <a:bodyPr/>
        <a:lstStyle/>
        <a:p>
          <a:endParaRPr lang="en-IE"/>
        </a:p>
      </dgm:t>
    </dgm:pt>
    <dgm:pt modelId="{AC6A3356-E41D-4D06-85F2-A67098B26C8F}" type="pres">
      <dgm:prSet presAssocID="{6985C7F6-7AA1-4684-A64C-FE9FEF55D192}" presName="root2" presStyleCnt="0"/>
      <dgm:spPr/>
    </dgm:pt>
    <dgm:pt modelId="{DC826F32-91BB-491C-8EF6-F858DDE73975}" type="pres">
      <dgm:prSet presAssocID="{6985C7F6-7AA1-4684-A64C-FE9FEF55D192}" presName="LevelTwoTextNode" presStyleLbl="node2" presStyleIdx="3" presStyleCnt="7" custScaleX="444256" custScaleY="127884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DC56422D-16BF-44CC-A0CA-0DD9C722B224}" type="pres">
      <dgm:prSet presAssocID="{6985C7F6-7AA1-4684-A64C-FE9FEF55D192}" presName="level3hierChild" presStyleCnt="0"/>
      <dgm:spPr/>
    </dgm:pt>
    <dgm:pt modelId="{C0004A5F-FF3F-43C1-ABC6-62AE834407F2}" type="pres">
      <dgm:prSet presAssocID="{E07F8F08-3403-4AF6-A5A7-A7D6296AE6AE}" presName="conn2-1" presStyleLbl="parChTrans1D2" presStyleIdx="4" presStyleCnt="7"/>
      <dgm:spPr/>
      <dgm:t>
        <a:bodyPr/>
        <a:lstStyle/>
        <a:p>
          <a:endParaRPr lang="en-IE"/>
        </a:p>
      </dgm:t>
    </dgm:pt>
    <dgm:pt modelId="{A7F59A4C-F194-43D4-B32A-D37E30A8CADB}" type="pres">
      <dgm:prSet presAssocID="{E07F8F08-3403-4AF6-A5A7-A7D6296AE6AE}" presName="connTx" presStyleLbl="parChTrans1D2" presStyleIdx="4" presStyleCnt="7"/>
      <dgm:spPr/>
      <dgm:t>
        <a:bodyPr/>
        <a:lstStyle/>
        <a:p>
          <a:endParaRPr lang="en-IE"/>
        </a:p>
      </dgm:t>
    </dgm:pt>
    <dgm:pt modelId="{A0C1D8DC-844B-40B4-8CB2-7F01783BFB06}" type="pres">
      <dgm:prSet presAssocID="{335C5AA4-2660-44BB-9111-5E76936D25A6}" presName="root2" presStyleCnt="0"/>
      <dgm:spPr/>
    </dgm:pt>
    <dgm:pt modelId="{098556C0-357D-4E12-A6F4-AEDAF633AD28}" type="pres">
      <dgm:prSet presAssocID="{335C5AA4-2660-44BB-9111-5E76936D25A6}" presName="LevelTwoTextNode" presStyleLbl="node2" presStyleIdx="4" presStyleCnt="7" custScaleX="32775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67BED458-37C5-491B-BB0B-372226B3C50A}" type="pres">
      <dgm:prSet presAssocID="{335C5AA4-2660-44BB-9111-5E76936D25A6}" presName="level3hierChild" presStyleCnt="0"/>
      <dgm:spPr/>
    </dgm:pt>
    <dgm:pt modelId="{9A33AED7-736F-404B-98D8-03706A4C1CDF}" type="pres">
      <dgm:prSet presAssocID="{623F477D-35E2-4D66-89AE-ADF3685351BB}" presName="conn2-1" presStyleLbl="parChTrans1D2" presStyleIdx="5" presStyleCnt="7"/>
      <dgm:spPr/>
      <dgm:t>
        <a:bodyPr/>
        <a:lstStyle/>
        <a:p>
          <a:endParaRPr lang="en-IE"/>
        </a:p>
      </dgm:t>
    </dgm:pt>
    <dgm:pt modelId="{F4254D33-BF56-4621-A7A3-C0CB4B56FA3E}" type="pres">
      <dgm:prSet presAssocID="{623F477D-35E2-4D66-89AE-ADF3685351BB}" presName="connTx" presStyleLbl="parChTrans1D2" presStyleIdx="5" presStyleCnt="7"/>
      <dgm:spPr/>
      <dgm:t>
        <a:bodyPr/>
        <a:lstStyle/>
        <a:p>
          <a:endParaRPr lang="en-IE"/>
        </a:p>
      </dgm:t>
    </dgm:pt>
    <dgm:pt modelId="{BD374A32-4C1D-482F-B6DC-736760F8D5B5}" type="pres">
      <dgm:prSet presAssocID="{56521707-0F8F-4FFA-9967-0F46C8B22133}" presName="root2" presStyleCnt="0"/>
      <dgm:spPr/>
    </dgm:pt>
    <dgm:pt modelId="{C2341F2E-0750-4952-8396-379F93FEDA15}" type="pres">
      <dgm:prSet presAssocID="{56521707-0F8F-4FFA-9967-0F46C8B22133}" presName="LevelTwoTextNode" presStyleLbl="node2" presStyleIdx="5" presStyleCnt="7" custScaleX="288356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E3DD40C5-4E25-4B0A-8353-26370570D467}" type="pres">
      <dgm:prSet presAssocID="{56521707-0F8F-4FFA-9967-0F46C8B22133}" presName="level3hierChild" presStyleCnt="0"/>
      <dgm:spPr/>
    </dgm:pt>
    <dgm:pt modelId="{03D0EAF8-0FC7-4A5F-9CEF-A053B8690AAD}" type="pres">
      <dgm:prSet presAssocID="{1E137957-A0A4-4D8D-8A36-DD80F3E03841}" presName="conn2-1" presStyleLbl="parChTrans1D2" presStyleIdx="6" presStyleCnt="7"/>
      <dgm:spPr/>
      <dgm:t>
        <a:bodyPr/>
        <a:lstStyle/>
        <a:p>
          <a:endParaRPr lang="en-IE"/>
        </a:p>
      </dgm:t>
    </dgm:pt>
    <dgm:pt modelId="{FA1AEB9C-0F09-4155-82A2-780952EF8F2A}" type="pres">
      <dgm:prSet presAssocID="{1E137957-A0A4-4D8D-8A36-DD80F3E03841}" presName="connTx" presStyleLbl="parChTrans1D2" presStyleIdx="6" presStyleCnt="7"/>
      <dgm:spPr/>
      <dgm:t>
        <a:bodyPr/>
        <a:lstStyle/>
        <a:p>
          <a:endParaRPr lang="en-IE"/>
        </a:p>
      </dgm:t>
    </dgm:pt>
    <dgm:pt modelId="{E08E4AC9-DF71-40BB-8B3A-6905882D07D5}" type="pres">
      <dgm:prSet presAssocID="{BEA85995-CC27-45B7-9F6A-287245F365D8}" presName="root2" presStyleCnt="0"/>
      <dgm:spPr/>
    </dgm:pt>
    <dgm:pt modelId="{B18A523A-3A63-44AE-A5FD-4CAF8C17C330}" type="pres">
      <dgm:prSet presAssocID="{BEA85995-CC27-45B7-9F6A-287245F365D8}" presName="LevelTwoTextNode" presStyleLbl="node2" presStyleIdx="6" presStyleCnt="7" custScaleX="42764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C90948F4-68AF-4D67-AA0F-904C733A9B5E}" type="pres">
      <dgm:prSet presAssocID="{BEA85995-CC27-45B7-9F6A-287245F365D8}" presName="level3hierChild" presStyleCnt="0"/>
      <dgm:spPr/>
    </dgm:pt>
  </dgm:ptLst>
  <dgm:cxnLst>
    <dgm:cxn modelId="{E6AE36FC-B8F3-4F93-9A85-67C374C6FF5A}" type="presOf" srcId="{DF5D0F66-846F-4831-8199-642E63B57169}" destId="{65AB2286-F77C-4071-83EC-D4044A1DCDA2}" srcOrd="0" destOrd="0" presId="urn:microsoft.com/office/officeart/2005/8/layout/hierarchy2"/>
    <dgm:cxn modelId="{139B5C03-2730-4457-A30D-44857A528BBA}" type="presOf" srcId="{1757E4E0-E54E-4B20-BFE9-1F48D91F65D9}" destId="{2BD68654-4773-4408-AD71-ED894815E95E}" srcOrd="0" destOrd="0" presId="urn:microsoft.com/office/officeart/2005/8/layout/hierarchy2"/>
    <dgm:cxn modelId="{8FDEFCB9-7AED-4B4D-98D2-97DC1DA26F1E}" type="presOf" srcId="{D4B20A9A-20C8-4C27-8320-771538006AA3}" destId="{F4B778D3-BB62-4F4B-B4C8-B7B724EE419D}" srcOrd="0" destOrd="0" presId="urn:microsoft.com/office/officeart/2005/8/layout/hierarchy2"/>
    <dgm:cxn modelId="{128950EA-CF84-4E28-A170-E4BAA370D330}" type="presOf" srcId="{11FB8D02-1CE9-4159-942E-A2A0F3EA3132}" destId="{DB384E26-2E0B-4AC0-8F46-EAF533FD062F}" srcOrd="0" destOrd="0" presId="urn:microsoft.com/office/officeart/2005/8/layout/hierarchy2"/>
    <dgm:cxn modelId="{CEEB3B7A-4BAD-4754-8500-04FB418F4917}" type="presOf" srcId="{9AF07132-B4A8-4F3D-936B-43E12C33C392}" destId="{39FB2881-FC8A-4390-8181-110F4FB03EE8}" srcOrd="0" destOrd="0" presId="urn:microsoft.com/office/officeart/2005/8/layout/hierarchy2"/>
    <dgm:cxn modelId="{4624FC9F-BFFA-491D-9DA2-CF278953783B}" srcId="{B6C59A73-F08C-4891-9E05-F060326285E0}" destId="{56521707-0F8F-4FFA-9967-0F46C8B22133}" srcOrd="2" destOrd="0" parTransId="{623F477D-35E2-4D66-89AE-ADF3685351BB}" sibTransId="{7788527A-9120-4FE1-8FF4-16D728220783}"/>
    <dgm:cxn modelId="{9EDE43E6-14B5-4784-8C99-EDEFD13F7B83}" type="presOf" srcId="{56521707-0F8F-4FFA-9967-0F46C8B22133}" destId="{C2341F2E-0750-4952-8396-379F93FEDA15}" srcOrd="0" destOrd="0" presId="urn:microsoft.com/office/officeart/2005/8/layout/hierarchy2"/>
    <dgm:cxn modelId="{77830B77-7F9C-43C5-8053-0E60C7DD070F}" type="presOf" srcId="{A6821AF0-DD20-4D2B-B02E-136A6177C9E6}" destId="{F7DD275F-444B-410B-ADC5-83B54B5AE3CB}" srcOrd="0" destOrd="0" presId="urn:microsoft.com/office/officeart/2005/8/layout/hierarchy2"/>
    <dgm:cxn modelId="{5DA75E7E-980C-48B4-9158-1B7EADE1D8FD}" type="presOf" srcId="{BEA85995-CC27-45B7-9F6A-287245F365D8}" destId="{B18A523A-3A63-44AE-A5FD-4CAF8C17C330}" srcOrd="0" destOrd="0" presId="urn:microsoft.com/office/officeart/2005/8/layout/hierarchy2"/>
    <dgm:cxn modelId="{F487E3F6-F1BE-48EA-8809-6E2BEA73400E}" type="presOf" srcId="{82FA5017-C0B9-480A-8971-94DE12ADBF36}" destId="{5A0027AB-9B31-431D-B535-46371526D8AD}" srcOrd="0" destOrd="0" presId="urn:microsoft.com/office/officeart/2005/8/layout/hierarchy2"/>
    <dgm:cxn modelId="{B84C59F2-7C18-4EFE-8E93-18F948F5EB3F}" type="presOf" srcId="{7FB1A459-0684-4867-9AD3-E7C6D031EC72}" destId="{455C8E30-2DAF-41BE-B92F-2B233B510FAD}" srcOrd="0" destOrd="0" presId="urn:microsoft.com/office/officeart/2005/8/layout/hierarchy2"/>
    <dgm:cxn modelId="{51FCAD43-1857-419C-98F7-8170BDF74EB4}" srcId="{AC26F421-1491-4497-B610-DAB82C9867CF}" destId="{2B56CC45-A27E-4F93-9D11-90B8F1282CE8}" srcOrd="1" destOrd="0" parTransId="{A208B00A-3552-4F0C-B51E-3A805B2507DE}" sibTransId="{037FDAE5-29AF-45B1-866F-1ADEF79107BF}"/>
    <dgm:cxn modelId="{6D93D9CC-F76C-4DEB-B8B2-CEA0D774F86C}" type="presOf" srcId="{1E137957-A0A4-4D8D-8A36-DD80F3E03841}" destId="{03D0EAF8-0FC7-4A5F-9CEF-A053B8690AAD}" srcOrd="0" destOrd="0" presId="urn:microsoft.com/office/officeart/2005/8/layout/hierarchy2"/>
    <dgm:cxn modelId="{0B9BABDF-7EBF-48C8-A856-E57502414104}" type="presOf" srcId="{623F477D-35E2-4D66-89AE-ADF3685351BB}" destId="{F4254D33-BF56-4621-A7A3-C0CB4B56FA3E}" srcOrd="1" destOrd="0" presId="urn:microsoft.com/office/officeart/2005/8/layout/hierarchy2"/>
    <dgm:cxn modelId="{76E7D61D-2B78-4456-A2AB-1FF70C5D0531}" type="presOf" srcId="{1E137957-A0A4-4D8D-8A36-DD80F3E03841}" destId="{FA1AEB9C-0F09-4155-82A2-780952EF8F2A}" srcOrd="1" destOrd="0" presId="urn:microsoft.com/office/officeart/2005/8/layout/hierarchy2"/>
    <dgm:cxn modelId="{CF4841F1-0D62-4C7C-8F68-DA27562A1343}" type="presOf" srcId="{043544D7-85EA-489B-B722-D8D8EDFA7733}" destId="{56BEE333-5699-4B50-A4AC-2DCE884B3072}" srcOrd="0" destOrd="0" presId="urn:microsoft.com/office/officeart/2005/8/layout/hierarchy2"/>
    <dgm:cxn modelId="{3AD1E99F-6220-4B50-B091-9484A7BEF3C5}" type="presOf" srcId="{623F477D-35E2-4D66-89AE-ADF3685351BB}" destId="{9A33AED7-736F-404B-98D8-03706A4C1CDF}" srcOrd="0" destOrd="0" presId="urn:microsoft.com/office/officeart/2005/8/layout/hierarchy2"/>
    <dgm:cxn modelId="{26F3442C-05B4-45F6-9F01-FF704394A6CB}" type="presOf" srcId="{AC26F421-1491-4497-B610-DAB82C9867CF}" destId="{3E88EA35-CD0A-4782-80E9-B216B030E6FE}" srcOrd="0" destOrd="0" presId="urn:microsoft.com/office/officeart/2005/8/layout/hierarchy2"/>
    <dgm:cxn modelId="{F2514940-E36E-4583-B9FA-3CD88AE40B48}" srcId="{B6C59A73-F08C-4891-9E05-F060326285E0}" destId="{335C5AA4-2660-44BB-9111-5E76936D25A6}" srcOrd="1" destOrd="0" parTransId="{E07F8F08-3403-4AF6-A5A7-A7D6296AE6AE}" sibTransId="{1D6E4FE9-6014-4D13-A952-288EF3593870}"/>
    <dgm:cxn modelId="{644AF413-3736-4F02-96C3-926889965A32}" type="presOf" srcId="{E07F8F08-3403-4AF6-A5A7-A7D6296AE6AE}" destId="{C0004A5F-FF3F-43C1-ABC6-62AE834407F2}" srcOrd="0" destOrd="0" presId="urn:microsoft.com/office/officeart/2005/8/layout/hierarchy2"/>
    <dgm:cxn modelId="{ACB612F4-4849-4834-B476-C59EE0DF0A4E}" type="presOf" srcId="{1B828A5E-FA8B-4541-A7DB-FBD0E6900523}" destId="{5DF72DF5-6F31-426C-8570-9D8E92640B33}" srcOrd="0" destOrd="0" presId="urn:microsoft.com/office/officeart/2005/8/layout/hierarchy2"/>
    <dgm:cxn modelId="{02CB5C17-2DC7-45F3-987E-1D4891468666}" srcId="{2B56CC45-A27E-4F93-9D11-90B8F1282CE8}" destId="{A6821AF0-DD20-4D2B-B02E-136A6177C9E6}" srcOrd="1" destOrd="0" parTransId="{1B828A5E-FA8B-4541-A7DB-FBD0E6900523}" sibTransId="{6BB92A4A-8CAC-48E4-A5B1-97E187E1485D}"/>
    <dgm:cxn modelId="{78AC4ED4-E82E-4F97-8CAF-DA3B54D11C28}" type="presOf" srcId="{8CBCA5C1-CAD2-4837-952C-4DE5EE95C59D}" destId="{270FC427-13FC-43C3-865C-BE06FB195D81}" srcOrd="1" destOrd="0" presId="urn:microsoft.com/office/officeart/2005/8/layout/hierarchy2"/>
    <dgm:cxn modelId="{111F2E0A-54D9-45FE-94AD-A4E8EFDD336A}" srcId="{AC26F421-1491-4497-B610-DAB82C9867CF}" destId="{B2E2E65F-8960-49AA-A85B-510D61366A51}" srcOrd="2" destOrd="0" parTransId="{9AF07132-B4A8-4F3D-936B-43E12C33C392}" sibTransId="{0FE11E03-0F53-4113-808C-2B9278348A99}"/>
    <dgm:cxn modelId="{83A654E0-0ABF-44FF-82E2-822979B0FEBE}" srcId="{2B56CC45-A27E-4F93-9D11-90B8F1282CE8}" destId="{6B4FE0AE-68B6-4440-9ED1-B122B7404A91}" srcOrd="0" destOrd="0" parTransId="{11FB8D02-1CE9-4159-942E-A2A0F3EA3132}" sibTransId="{DC9FDD83-F4EB-4F99-8431-76CE33D9C531}"/>
    <dgm:cxn modelId="{97B7B332-D57E-4BC4-B0AE-8F7EF7442CF0}" srcId="{B2E2E65F-8960-49AA-A85B-510D61366A51}" destId="{82FA5017-C0B9-480A-8971-94DE12ADBF36}" srcOrd="0" destOrd="0" parTransId="{2EA014CB-F3AA-40F6-865B-C01458F02C75}" sibTransId="{C18E4690-A7B2-45F8-9D09-C771BF72A1C4}"/>
    <dgm:cxn modelId="{55144198-42BF-473A-897C-E717714B940A}" type="presOf" srcId="{D4B20A9A-20C8-4C27-8320-771538006AA3}" destId="{2479AFDB-47AD-4E4F-97D1-4403332A3DC4}" srcOrd="1" destOrd="0" presId="urn:microsoft.com/office/officeart/2005/8/layout/hierarchy2"/>
    <dgm:cxn modelId="{306472BC-7912-44E9-957B-EE8B8C2BC2A9}" srcId="{B2E2E65F-8960-49AA-A85B-510D61366A51}" destId="{E8AF844C-EA41-401D-976B-394E37B937F7}" srcOrd="1" destOrd="0" parTransId="{8CBCA5C1-CAD2-4837-952C-4DE5EE95C59D}" sibTransId="{FD5E2686-3D4A-4635-8A26-FB71E071992E}"/>
    <dgm:cxn modelId="{E45B4038-F11D-4121-891D-28680700880C}" type="presOf" srcId="{7FB1A459-0684-4867-9AD3-E7C6D031EC72}" destId="{6434CFA7-55F8-471F-A157-E34D4650AC79}" srcOrd="1" destOrd="0" presId="urn:microsoft.com/office/officeart/2005/8/layout/hierarchy2"/>
    <dgm:cxn modelId="{650D220C-17ED-4BC6-9400-E63F460243BD}" type="presOf" srcId="{2EA014CB-F3AA-40F6-865B-C01458F02C75}" destId="{B907205C-63D9-4BCA-AE76-B604E5E0C459}" srcOrd="1" destOrd="0" presId="urn:microsoft.com/office/officeart/2005/8/layout/hierarchy2"/>
    <dgm:cxn modelId="{81C4DF53-807D-4B95-AAF0-6EBF71628172}" type="presOf" srcId="{11FB8D02-1CE9-4159-942E-A2A0F3EA3132}" destId="{FB250AD2-B918-4C06-991E-2DFB67E94FC0}" srcOrd="1" destOrd="0" presId="urn:microsoft.com/office/officeart/2005/8/layout/hierarchy2"/>
    <dgm:cxn modelId="{8F7D52EC-8B8F-4073-85AA-2EA7430E38BC}" type="presOf" srcId="{E07F8F08-3403-4AF6-A5A7-A7D6296AE6AE}" destId="{A7F59A4C-F194-43D4-B32A-D37E30A8CADB}" srcOrd="1" destOrd="0" presId="urn:microsoft.com/office/officeart/2005/8/layout/hierarchy2"/>
    <dgm:cxn modelId="{E41122C0-4954-4672-82D4-D61FDFE0C7FA}" type="presOf" srcId="{0632B184-C7F4-48BC-8662-F0541F35725E}" destId="{848F0536-EBDE-4A08-B287-A05FCF47CF72}" srcOrd="0" destOrd="0" presId="urn:microsoft.com/office/officeart/2005/8/layout/hierarchy2"/>
    <dgm:cxn modelId="{313B419E-C735-4C4D-A419-464128B7B696}" type="presOf" srcId="{611DDDB7-CFE9-48AE-A1CA-0F8107DD2F68}" destId="{5E7364CB-76B7-434A-AF6A-390C6C090F1F}" srcOrd="0" destOrd="0" presId="urn:microsoft.com/office/officeart/2005/8/layout/hierarchy2"/>
    <dgm:cxn modelId="{101FA58E-AA59-4ACD-93A0-21D1AE7D5F2C}" type="presOf" srcId="{94E3DD3C-5D3B-493B-9106-2BB1B1C0206B}" destId="{37AA2D09-DEA1-4385-BD14-6B1C19BEBD7A}" srcOrd="0" destOrd="0" presId="urn:microsoft.com/office/officeart/2005/8/layout/hierarchy2"/>
    <dgm:cxn modelId="{5AAFF28C-C57A-4E80-A062-26F1BE1FCE3B}" type="presOf" srcId="{E8AF844C-EA41-401D-976B-394E37B937F7}" destId="{35D4B1BD-072D-40C4-9BCE-435737070590}" srcOrd="0" destOrd="0" presId="urn:microsoft.com/office/officeart/2005/8/layout/hierarchy2"/>
    <dgm:cxn modelId="{1BC192F2-F679-4129-90FD-2C5D21C49889}" type="presOf" srcId="{B2E2E65F-8960-49AA-A85B-510D61366A51}" destId="{141D4186-08B5-4AB4-AD4F-E75925FCD087}" srcOrd="0" destOrd="0" presId="urn:microsoft.com/office/officeart/2005/8/layout/hierarchy2"/>
    <dgm:cxn modelId="{76CC61D7-9BDD-42FB-8A4D-ADBC02A07722}" type="presOf" srcId="{335C5AA4-2660-44BB-9111-5E76936D25A6}" destId="{098556C0-357D-4E12-A6F4-AEDAF633AD28}" srcOrd="0" destOrd="0" presId="urn:microsoft.com/office/officeart/2005/8/layout/hierarchy2"/>
    <dgm:cxn modelId="{15434D3A-E000-4C44-9F00-865CF82C415A}" type="presOf" srcId="{B6C59A73-F08C-4891-9E05-F060326285E0}" destId="{F068D8F6-4FB7-4EF1-9E77-2117521DD660}" srcOrd="0" destOrd="0" presId="urn:microsoft.com/office/officeart/2005/8/layout/hierarchy2"/>
    <dgm:cxn modelId="{1B2BD6A3-6135-4BB8-A59C-9B584B6F3AEB}" type="presOf" srcId="{DF5D0F66-846F-4831-8199-642E63B57169}" destId="{492414D8-939D-4DA8-ACA9-B7024ADDFFC9}" srcOrd="1" destOrd="0" presId="urn:microsoft.com/office/officeart/2005/8/layout/hierarchy2"/>
    <dgm:cxn modelId="{C74B744C-9BDE-439E-82C9-B0E53DB70ED2}" srcId="{AC26F421-1491-4497-B610-DAB82C9867CF}" destId="{1757E4E0-E54E-4B20-BFE9-1F48D91F65D9}" srcOrd="0" destOrd="0" parTransId="{94E3DD3C-5D3B-493B-9106-2BB1B1C0206B}" sibTransId="{E42635D0-74FD-468E-B9F8-E9C4A4EC2910}"/>
    <dgm:cxn modelId="{715CB8A0-8938-4FB6-99E5-0175170F94EE}" type="presOf" srcId="{9AF07132-B4A8-4F3D-936B-43E12C33C392}" destId="{8F086355-6305-43DD-8A7F-6344AAB4F6BD}" srcOrd="1" destOrd="0" presId="urn:microsoft.com/office/officeart/2005/8/layout/hierarchy2"/>
    <dgm:cxn modelId="{4DE035D3-F7AC-4D2A-B29C-31E79ACAAF0F}" type="presOf" srcId="{A208B00A-3552-4F0C-B51E-3A805B2507DE}" destId="{CB2E2D17-06C0-469E-B6CB-050B17CB3DD1}" srcOrd="0" destOrd="0" presId="urn:microsoft.com/office/officeart/2005/8/layout/hierarchy2"/>
    <dgm:cxn modelId="{F78D6B1D-1FC3-430A-8033-83794A6A7796}" type="presOf" srcId="{6985C7F6-7AA1-4684-A64C-FE9FEF55D192}" destId="{DC826F32-91BB-491C-8EF6-F858DDE73975}" srcOrd="0" destOrd="0" presId="urn:microsoft.com/office/officeart/2005/8/layout/hierarchy2"/>
    <dgm:cxn modelId="{E6CDE51A-BBA4-4349-BEE3-1C05D2C9B314}" srcId="{B6C59A73-F08C-4891-9E05-F060326285E0}" destId="{BEA85995-CC27-45B7-9F6A-287245F365D8}" srcOrd="3" destOrd="0" parTransId="{1E137957-A0A4-4D8D-8A36-DD80F3E03841}" sibTransId="{75A1B169-13A1-4714-9422-7DEFF2CFB573}"/>
    <dgm:cxn modelId="{451EE56D-4CF0-44B5-BF24-D6F95CEC9DB4}" srcId="{611DDDB7-CFE9-48AE-A1CA-0F8107DD2F68}" destId="{AC26F421-1491-4497-B610-DAB82C9867CF}" srcOrd="0" destOrd="0" parTransId="{C070C549-A6AE-4E9B-BCAD-01B370C8228A}" sibTransId="{582112C1-1A70-48AA-9E36-E34D7A9D10E5}"/>
    <dgm:cxn modelId="{6639BF8E-D44E-4C21-9C65-7120EB0F37BC}" type="presOf" srcId="{8CBCA5C1-CAD2-4837-952C-4DE5EE95C59D}" destId="{07625286-18A2-4A15-8B00-41C8599545D4}" srcOrd="0" destOrd="0" presId="urn:microsoft.com/office/officeart/2005/8/layout/hierarchy2"/>
    <dgm:cxn modelId="{52B9F9D2-E374-40C8-98AE-2E48163B8E5F}" type="presOf" srcId="{2EA014CB-F3AA-40F6-865B-C01458F02C75}" destId="{48FA5B35-EF8A-45F5-B9A7-1CF4179229B7}" srcOrd="0" destOrd="0" presId="urn:microsoft.com/office/officeart/2005/8/layout/hierarchy2"/>
    <dgm:cxn modelId="{C62440B0-8B21-44CA-95F0-E8556C363B5F}" type="presOf" srcId="{6B4FE0AE-68B6-4440-9ED1-B122B7404A91}" destId="{1932F3E2-2E2B-409C-AAAD-52E61D1DDF50}" srcOrd="0" destOrd="0" presId="urn:microsoft.com/office/officeart/2005/8/layout/hierarchy2"/>
    <dgm:cxn modelId="{E271606C-2BE9-4CDE-9C44-957BB6B0CAC5}" srcId="{1757E4E0-E54E-4B20-BFE9-1F48D91F65D9}" destId="{043544D7-85EA-489B-B722-D8D8EDFA7733}" srcOrd="0" destOrd="0" parTransId="{7FB1A459-0684-4867-9AD3-E7C6D031EC72}" sibTransId="{0AF01529-1996-4A4E-807F-457F9C324113}"/>
    <dgm:cxn modelId="{77F39308-96F1-4676-BDC6-08D41C47FC01}" type="presOf" srcId="{A208B00A-3552-4F0C-B51E-3A805B2507DE}" destId="{0242F04F-1FBF-4AAE-A1D3-8570A3101DB2}" srcOrd="1" destOrd="0" presId="urn:microsoft.com/office/officeart/2005/8/layout/hierarchy2"/>
    <dgm:cxn modelId="{B72E8407-6024-4E7A-8962-B6CDD62FD383}" type="presOf" srcId="{94E3DD3C-5D3B-493B-9106-2BB1B1C0206B}" destId="{E9B3B6AA-CB1F-42C6-AB8E-97B10943D208}" srcOrd="1" destOrd="0" presId="urn:microsoft.com/office/officeart/2005/8/layout/hierarchy2"/>
    <dgm:cxn modelId="{08F4031B-D5AD-43A5-9F19-6AF10F69B3BF}" srcId="{1757E4E0-E54E-4B20-BFE9-1F48D91F65D9}" destId="{0632B184-C7F4-48BC-8662-F0541F35725E}" srcOrd="1" destOrd="0" parTransId="{D4B20A9A-20C8-4C27-8320-771538006AA3}" sibTransId="{34AD31D4-3AF7-4AB7-9857-22611366DB46}"/>
    <dgm:cxn modelId="{0254EF0D-A405-444F-97D6-97BED0A69B19}" type="presOf" srcId="{1B828A5E-FA8B-4541-A7DB-FBD0E6900523}" destId="{957F1ACC-353F-47F4-9B7D-7F2A9FEA87AC}" srcOrd="1" destOrd="0" presId="urn:microsoft.com/office/officeart/2005/8/layout/hierarchy2"/>
    <dgm:cxn modelId="{DD797954-22F5-40C1-A4BA-D41F85CD5F77}" type="presOf" srcId="{2B56CC45-A27E-4F93-9D11-90B8F1282CE8}" destId="{311CFC58-4D3D-4CFB-A426-9F35D1EC8047}" srcOrd="0" destOrd="0" presId="urn:microsoft.com/office/officeart/2005/8/layout/hierarchy2"/>
    <dgm:cxn modelId="{83A724E3-9354-4856-BAD3-59E59F3B1CAE}" srcId="{B6C59A73-F08C-4891-9E05-F060326285E0}" destId="{6985C7F6-7AA1-4684-A64C-FE9FEF55D192}" srcOrd="0" destOrd="0" parTransId="{DF5D0F66-846F-4831-8199-642E63B57169}" sibTransId="{404C33BB-ED9F-46C1-A5F6-2AA5C6C39C80}"/>
    <dgm:cxn modelId="{D32C8C1D-B40E-49F2-9268-ED9BC27EA628}" srcId="{611DDDB7-CFE9-48AE-A1CA-0F8107DD2F68}" destId="{B6C59A73-F08C-4891-9E05-F060326285E0}" srcOrd="1" destOrd="0" parTransId="{5BC2873B-8F9D-42A6-9B08-9AE3BDBADDC1}" sibTransId="{2CEC90CF-52B8-4D54-B06D-16F83B6A5162}"/>
    <dgm:cxn modelId="{87D6432B-561B-40E1-B42B-D8BE3A6E2205}" type="presParOf" srcId="{5E7364CB-76B7-434A-AF6A-390C6C090F1F}" destId="{02C915C6-23C0-40F8-9211-C3EBD2DE3C89}" srcOrd="0" destOrd="0" presId="urn:microsoft.com/office/officeart/2005/8/layout/hierarchy2"/>
    <dgm:cxn modelId="{FF970830-5AD8-46D1-909D-8EBA9E6BADF9}" type="presParOf" srcId="{02C915C6-23C0-40F8-9211-C3EBD2DE3C89}" destId="{3E88EA35-CD0A-4782-80E9-B216B030E6FE}" srcOrd="0" destOrd="0" presId="urn:microsoft.com/office/officeart/2005/8/layout/hierarchy2"/>
    <dgm:cxn modelId="{DF0DE2A5-F240-4325-973F-2C6FEA77B10E}" type="presParOf" srcId="{02C915C6-23C0-40F8-9211-C3EBD2DE3C89}" destId="{2FBF3018-4771-443B-90F9-3AF5637BB50E}" srcOrd="1" destOrd="0" presId="urn:microsoft.com/office/officeart/2005/8/layout/hierarchy2"/>
    <dgm:cxn modelId="{88736384-C543-4399-B342-34098361798C}" type="presParOf" srcId="{2FBF3018-4771-443B-90F9-3AF5637BB50E}" destId="{37AA2D09-DEA1-4385-BD14-6B1C19BEBD7A}" srcOrd="0" destOrd="0" presId="urn:microsoft.com/office/officeart/2005/8/layout/hierarchy2"/>
    <dgm:cxn modelId="{19154186-7D91-4B66-8664-3A255068BAE2}" type="presParOf" srcId="{37AA2D09-DEA1-4385-BD14-6B1C19BEBD7A}" destId="{E9B3B6AA-CB1F-42C6-AB8E-97B10943D208}" srcOrd="0" destOrd="0" presId="urn:microsoft.com/office/officeart/2005/8/layout/hierarchy2"/>
    <dgm:cxn modelId="{7602C58C-9564-468E-923B-DABAE5E36072}" type="presParOf" srcId="{2FBF3018-4771-443B-90F9-3AF5637BB50E}" destId="{E3E682BD-697E-4513-8158-4D0EF50FBA1D}" srcOrd="1" destOrd="0" presId="urn:microsoft.com/office/officeart/2005/8/layout/hierarchy2"/>
    <dgm:cxn modelId="{B13C86CD-6F62-4506-932D-0EB53B7E07EB}" type="presParOf" srcId="{E3E682BD-697E-4513-8158-4D0EF50FBA1D}" destId="{2BD68654-4773-4408-AD71-ED894815E95E}" srcOrd="0" destOrd="0" presId="urn:microsoft.com/office/officeart/2005/8/layout/hierarchy2"/>
    <dgm:cxn modelId="{3A890AB5-A1DD-4B4E-A846-CF94C1A0FD60}" type="presParOf" srcId="{E3E682BD-697E-4513-8158-4D0EF50FBA1D}" destId="{BE6FF45B-13B5-4F15-8953-7853968B07CE}" srcOrd="1" destOrd="0" presId="urn:microsoft.com/office/officeart/2005/8/layout/hierarchy2"/>
    <dgm:cxn modelId="{288151CE-FA7D-4DB0-AA41-6D3BBCFBAA97}" type="presParOf" srcId="{BE6FF45B-13B5-4F15-8953-7853968B07CE}" destId="{455C8E30-2DAF-41BE-B92F-2B233B510FAD}" srcOrd="0" destOrd="0" presId="urn:microsoft.com/office/officeart/2005/8/layout/hierarchy2"/>
    <dgm:cxn modelId="{FE5214AC-F9DA-415B-A4EF-01382E3FBC00}" type="presParOf" srcId="{455C8E30-2DAF-41BE-B92F-2B233B510FAD}" destId="{6434CFA7-55F8-471F-A157-E34D4650AC79}" srcOrd="0" destOrd="0" presId="urn:microsoft.com/office/officeart/2005/8/layout/hierarchy2"/>
    <dgm:cxn modelId="{51CBD8FB-6EB6-4CCA-B650-2BBD33A1D170}" type="presParOf" srcId="{BE6FF45B-13B5-4F15-8953-7853968B07CE}" destId="{8300D473-38F1-4A99-BA16-B3B9C8FEF92E}" srcOrd="1" destOrd="0" presId="urn:microsoft.com/office/officeart/2005/8/layout/hierarchy2"/>
    <dgm:cxn modelId="{A768FF37-9E68-4DCB-A715-63FA905D1F8C}" type="presParOf" srcId="{8300D473-38F1-4A99-BA16-B3B9C8FEF92E}" destId="{56BEE333-5699-4B50-A4AC-2DCE884B3072}" srcOrd="0" destOrd="0" presId="urn:microsoft.com/office/officeart/2005/8/layout/hierarchy2"/>
    <dgm:cxn modelId="{03DD41F3-2708-46ED-B4D1-7CE8412FE934}" type="presParOf" srcId="{8300D473-38F1-4A99-BA16-B3B9C8FEF92E}" destId="{AE9B0210-E8B9-4494-BEAF-0CF6AC549EC1}" srcOrd="1" destOrd="0" presId="urn:microsoft.com/office/officeart/2005/8/layout/hierarchy2"/>
    <dgm:cxn modelId="{D4AE8F58-1226-475D-97A9-DEF1EE7748EB}" type="presParOf" srcId="{BE6FF45B-13B5-4F15-8953-7853968B07CE}" destId="{F4B778D3-BB62-4F4B-B4C8-B7B724EE419D}" srcOrd="2" destOrd="0" presId="urn:microsoft.com/office/officeart/2005/8/layout/hierarchy2"/>
    <dgm:cxn modelId="{108A83E5-3C35-4D57-89D5-D0BE595F2630}" type="presParOf" srcId="{F4B778D3-BB62-4F4B-B4C8-B7B724EE419D}" destId="{2479AFDB-47AD-4E4F-97D1-4403332A3DC4}" srcOrd="0" destOrd="0" presId="urn:microsoft.com/office/officeart/2005/8/layout/hierarchy2"/>
    <dgm:cxn modelId="{2635A34E-6B79-42C4-BF53-88E7817A6E26}" type="presParOf" srcId="{BE6FF45B-13B5-4F15-8953-7853968B07CE}" destId="{34B062F9-1582-4960-AF76-95952F912466}" srcOrd="3" destOrd="0" presId="urn:microsoft.com/office/officeart/2005/8/layout/hierarchy2"/>
    <dgm:cxn modelId="{9A9ED65B-354A-474C-940D-50118491CF46}" type="presParOf" srcId="{34B062F9-1582-4960-AF76-95952F912466}" destId="{848F0536-EBDE-4A08-B287-A05FCF47CF72}" srcOrd="0" destOrd="0" presId="urn:microsoft.com/office/officeart/2005/8/layout/hierarchy2"/>
    <dgm:cxn modelId="{74E7EA16-D726-43DA-8D3E-5E85C51D42B1}" type="presParOf" srcId="{34B062F9-1582-4960-AF76-95952F912466}" destId="{F83AD02A-F920-4F3E-B010-D43EDA5D89E6}" srcOrd="1" destOrd="0" presId="urn:microsoft.com/office/officeart/2005/8/layout/hierarchy2"/>
    <dgm:cxn modelId="{72931AA4-97C9-45BC-B6F0-05791EB1AFBB}" type="presParOf" srcId="{2FBF3018-4771-443B-90F9-3AF5637BB50E}" destId="{CB2E2D17-06C0-469E-B6CB-050B17CB3DD1}" srcOrd="2" destOrd="0" presId="urn:microsoft.com/office/officeart/2005/8/layout/hierarchy2"/>
    <dgm:cxn modelId="{4850123B-3CF1-4DB9-977D-D6D2C0BFEB7C}" type="presParOf" srcId="{CB2E2D17-06C0-469E-B6CB-050B17CB3DD1}" destId="{0242F04F-1FBF-4AAE-A1D3-8570A3101DB2}" srcOrd="0" destOrd="0" presId="urn:microsoft.com/office/officeart/2005/8/layout/hierarchy2"/>
    <dgm:cxn modelId="{80F37D75-DD6A-45A1-8230-1CDE7579570E}" type="presParOf" srcId="{2FBF3018-4771-443B-90F9-3AF5637BB50E}" destId="{E81A270A-26DE-4751-A22A-77C9B776F7AA}" srcOrd="3" destOrd="0" presId="urn:microsoft.com/office/officeart/2005/8/layout/hierarchy2"/>
    <dgm:cxn modelId="{C99896C9-9E0A-4FE1-A334-62EF80770877}" type="presParOf" srcId="{E81A270A-26DE-4751-A22A-77C9B776F7AA}" destId="{311CFC58-4D3D-4CFB-A426-9F35D1EC8047}" srcOrd="0" destOrd="0" presId="urn:microsoft.com/office/officeart/2005/8/layout/hierarchy2"/>
    <dgm:cxn modelId="{BB910E0B-82ED-48D7-A6FB-341D4D35D48C}" type="presParOf" srcId="{E81A270A-26DE-4751-A22A-77C9B776F7AA}" destId="{3A4ED6F8-522E-4039-99BE-65D5EB6459E5}" srcOrd="1" destOrd="0" presId="urn:microsoft.com/office/officeart/2005/8/layout/hierarchy2"/>
    <dgm:cxn modelId="{8BD6BCBC-BD1D-49DC-B20A-8765B9216AA0}" type="presParOf" srcId="{3A4ED6F8-522E-4039-99BE-65D5EB6459E5}" destId="{DB384E26-2E0B-4AC0-8F46-EAF533FD062F}" srcOrd="0" destOrd="0" presId="urn:microsoft.com/office/officeart/2005/8/layout/hierarchy2"/>
    <dgm:cxn modelId="{22A53D94-F2CF-419B-B445-89C871E9C6CC}" type="presParOf" srcId="{DB384E26-2E0B-4AC0-8F46-EAF533FD062F}" destId="{FB250AD2-B918-4C06-991E-2DFB67E94FC0}" srcOrd="0" destOrd="0" presId="urn:microsoft.com/office/officeart/2005/8/layout/hierarchy2"/>
    <dgm:cxn modelId="{B2204F7B-FA1B-4AEF-8390-1DB9F29EA159}" type="presParOf" srcId="{3A4ED6F8-522E-4039-99BE-65D5EB6459E5}" destId="{AD924C17-62DD-4F03-9EC6-9EA2B6AD6ACD}" srcOrd="1" destOrd="0" presId="urn:microsoft.com/office/officeart/2005/8/layout/hierarchy2"/>
    <dgm:cxn modelId="{02C25795-34D6-4B0C-B300-890975852F3C}" type="presParOf" srcId="{AD924C17-62DD-4F03-9EC6-9EA2B6AD6ACD}" destId="{1932F3E2-2E2B-409C-AAAD-52E61D1DDF50}" srcOrd="0" destOrd="0" presId="urn:microsoft.com/office/officeart/2005/8/layout/hierarchy2"/>
    <dgm:cxn modelId="{D1D32253-35AB-4667-AEFD-19C4310E73BA}" type="presParOf" srcId="{AD924C17-62DD-4F03-9EC6-9EA2B6AD6ACD}" destId="{F4BA2EC9-2A26-4987-A60D-DE861C1D9A0C}" srcOrd="1" destOrd="0" presId="urn:microsoft.com/office/officeart/2005/8/layout/hierarchy2"/>
    <dgm:cxn modelId="{C4F4F8A1-591A-46E7-A7F9-22938BC93407}" type="presParOf" srcId="{3A4ED6F8-522E-4039-99BE-65D5EB6459E5}" destId="{5DF72DF5-6F31-426C-8570-9D8E92640B33}" srcOrd="2" destOrd="0" presId="urn:microsoft.com/office/officeart/2005/8/layout/hierarchy2"/>
    <dgm:cxn modelId="{E9D013AA-E5C7-43A0-999A-8CCBA8E3A14E}" type="presParOf" srcId="{5DF72DF5-6F31-426C-8570-9D8E92640B33}" destId="{957F1ACC-353F-47F4-9B7D-7F2A9FEA87AC}" srcOrd="0" destOrd="0" presId="urn:microsoft.com/office/officeart/2005/8/layout/hierarchy2"/>
    <dgm:cxn modelId="{5DD1B781-EB5A-4A25-9B00-06049C6FD185}" type="presParOf" srcId="{3A4ED6F8-522E-4039-99BE-65D5EB6459E5}" destId="{7DA608E3-7691-4553-AA47-816DEDE0D667}" srcOrd="3" destOrd="0" presId="urn:microsoft.com/office/officeart/2005/8/layout/hierarchy2"/>
    <dgm:cxn modelId="{CB520CC2-6BDB-4610-9D2A-D310F5529D63}" type="presParOf" srcId="{7DA608E3-7691-4553-AA47-816DEDE0D667}" destId="{F7DD275F-444B-410B-ADC5-83B54B5AE3CB}" srcOrd="0" destOrd="0" presId="urn:microsoft.com/office/officeart/2005/8/layout/hierarchy2"/>
    <dgm:cxn modelId="{E16B00AE-8FFF-4216-B2C2-FA9233F89FA1}" type="presParOf" srcId="{7DA608E3-7691-4553-AA47-816DEDE0D667}" destId="{F9FB18C4-5570-45F3-BEC4-4064D7EE93F9}" srcOrd="1" destOrd="0" presId="urn:microsoft.com/office/officeart/2005/8/layout/hierarchy2"/>
    <dgm:cxn modelId="{11278EF5-E593-4FB5-B8DA-3C6F027F5BFB}" type="presParOf" srcId="{2FBF3018-4771-443B-90F9-3AF5637BB50E}" destId="{39FB2881-FC8A-4390-8181-110F4FB03EE8}" srcOrd="4" destOrd="0" presId="urn:microsoft.com/office/officeart/2005/8/layout/hierarchy2"/>
    <dgm:cxn modelId="{94E85570-74C1-4CC1-8457-D9D91DF836C4}" type="presParOf" srcId="{39FB2881-FC8A-4390-8181-110F4FB03EE8}" destId="{8F086355-6305-43DD-8A7F-6344AAB4F6BD}" srcOrd="0" destOrd="0" presId="urn:microsoft.com/office/officeart/2005/8/layout/hierarchy2"/>
    <dgm:cxn modelId="{F30FD661-B2F6-4FE4-9BF3-F3794CA9A2C3}" type="presParOf" srcId="{2FBF3018-4771-443B-90F9-3AF5637BB50E}" destId="{0AEEA3D9-FA4B-407F-B92C-7D27C83CDAB5}" srcOrd="5" destOrd="0" presId="urn:microsoft.com/office/officeart/2005/8/layout/hierarchy2"/>
    <dgm:cxn modelId="{221FB5DE-F518-4501-8D7D-136BDFEE3BAA}" type="presParOf" srcId="{0AEEA3D9-FA4B-407F-B92C-7D27C83CDAB5}" destId="{141D4186-08B5-4AB4-AD4F-E75925FCD087}" srcOrd="0" destOrd="0" presId="urn:microsoft.com/office/officeart/2005/8/layout/hierarchy2"/>
    <dgm:cxn modelId="{1836268D-0267-498E-93A2-2A0E65A119B4}" type="presParOf" srcId="{0AEEA3D9-FA4B-407F-B92C-7D27C83CDAB5}" destId="{7005965F-80D3-49A8-99EF-7322719D4A72}" srcOrd="1" destOrd="0" presId="urn:microsoft.com/office/officeart/2005/8/layout/hierarchy2"/>
    <dgm:cxn modelId="{7099A6D7-D1BF-426B-BA3C-D3A1980D30AE}" type="presParOf" srcId="{7005965F-80D3-49A8-99EF-7322719D4A72}" destId="{48FA5B35-EF8A-45F5-B9A7-1CF4179229B7}" srcOrd="0" destOrd="0" presId="urn:microsoft.com/office/officeart/2005/8/layout/hierarchy2"/>
    <dgm:cxn modelId="{FC989E44-7127-4FE3-86B2-9AC7C16C00A1}" type="presParOf" srcId="{48FA5B35-EF8A-45F5-B9A7-1CF4179229B7}" destId="{B907205C-63D9-4BCA-AE76-B604E5E0C459}" srcOrd="0" destOrd="0" presId="urn:microsoft.com/office/officeart/2005/8/layout/hierarchy2"/>
    <dgm:cxn modelId="{12D44129-CC7C-400D-A2C7-F4FD6B609E22}" type="presParOf" srcId="{7005965F-80D3-49A8-99EF-7322719D4A72}" destId="{14EA767A-5CAB-46BD-ABD3-3DA5927FC694}" srcOrd="1" destOrd="0" presId="urn:microsoft.com/office/officeart/2005/8/layout/hierarchy2"/>
    <dgm:cxn modelId="{A1389D7B-FA5F-41B6-9B82-7D7389ADA24A}" type="presParOf" srcId="{14EA767A-5CAB-46BD-ABD3-3DA5927FC694}" destId="{5A0027AB-9B31-431D-B535-46371526D8AD}" srcOrd="0" destOrd="0" presId="urn:microsoft.com/office/officeart/2005/8/layout/hierarchy2"/>
    <dgm:cxn modelId="{97EDB574-66D9-43EE-8B2B-BE0F9C6C3E18}" type="presParOf" srcId="{14EA767A-5CAB-46BD-ABD3-3DA5927FC694}" destId="{F84B0EA4-7F60-45A0-B3E2-93CA327E09EA}" srcOrd="1" destOrd="0" presId="urn:microsoft.com/office/officeart/2005/8/layout/hierarchy2"/>
    <dgm:cxn modelId="{1ADF650F-350F-4D9D-B95B-5EBE91F9E5C4}" type="presParOf" srcId="{7005965F-80D3-49A8-99EF-7322719D4A72}" destId="{07625286-18A2-4A15-8B00-41C8599545D4}" srcOrd="2" destOrd="0" presId="urn:microsoft.com/office/officeart/2005/8/layout/hierarchy2"/>
    <dgm:cxn modelId="{F9D02AAA-53E8-4020-B1A9-E6D63C30DC3D}" type="presParOf" srcId="{07625286-18A2-4A15-8B00-41C8599545D4}" destId="{270FC427-13FC-43C3-865C-BE06FB195D81}" srcOrd="0" destOrd="0" presId="urn:microsoft.com/office/officeart/2005/8/layout/hierarchy2"/>
    <dgm:cxn modelId="{355CE5B7-B8E9-4DEF-91B7-F2DCDB0CCBEF}" type="presParOf" srcId="{7005965F-80D3-49A8-99EF-7322719D4A72}" destId="{C06A6948-FD80-45CB-AA10-AEB32324DDA8}" srcOrd="3" destOrd="0" presId="urn:microsoft.com/office/officeart/2005/8/layout/hierarchy2"/>
    <dgm:cxn modelId="{2CA2AF5C-DCDD-476A-9B5A-C7E272AB190F}" type="presParOf" srcId="{C06A6948-FD80-45CB-AA10-AEB32324DDA8}" destId="{35D4B1BD-072D-40C4-9BCE-435737070590}" srcOrd="0" destOrd="0" presId="urn:microsoft.com/office/officeart/2005/8/layout/hierarchy2"/>
    <dgm:cxn modelId="{E3C34275-F6B8-467F-AACA-221E91E81664}" type="presParOf" srcId="{C06A6948-FD80-45CB-AA10-AEB32324DDA8}" destId="{AB5ED843-DC22-4A37-851F-C63D58827AED}" srcOrd="1" destOrd="0" presId="urn:microsoft.com/office/officeart/2005/8/layout/hierarchy2"/>
    <dgm:cxn modelId="{9DEC51B3-3475-49DD-BD49-6758CA0950A6}" type="presParOf" srcId="{5E7364CB-76B7-434A-AF6A-390C6C090F1F}" destId="{20AF8B40-F6CD-45C2-BE5B-0DCC1842CB6B}" srcOrd="1" destOrd="0" presId="urn:microsoft.com/office/officeart/2005/8/layout/hierarchy2"/>
    <dgm:cxn modelId="{C0AC62A9-EBAA-41AE-87AE-AF3A6DEE44B0}" type="presParOf" srcId="{20AF8B40-F6CD-45C2-BE5B-0DCC1842CB6B}" destId="{F068D8F6-4FB7-4EF1-9E77-2117521DD660}" srcOrd="0" destOrd="0" presId="urn:microsoft.com/office/officeart/2005/8/layout/hierarchy2"/>
    <dgm:cxn modelId="{08356FF3-F26A-419B-BB7A-94D85487A22A}" type="presParOf" srcId="{20AF8B40-F6CD-45C2-BE5B-0DCC1842CB6B}" destId="{AC2EB259-4013-4359-8B9C-6056443A498F}" srcOrd="1" destOrd="0" presId="urn:microsoft.com/office/officeart/2005/8/layout/hierarchy2"/>
    <dgm:cxn modelId="{FF5545F7-E5E8-4010-BFC8-DC248CED8D5F}" type="presParOf" srcId="{AC2EB259-4013-4359-8B9C-6056443A498F}" destId="{65AB2286-F77C-4071-83EC-D4044A1DCDA2}" srcOrd="0" destOrd="0" presId="urn:microsoft.com/office/officeart/2005/8/layout/hierarchy2"/>
    <dgm:cxn modelId="{22AB995D-C1D4-4B5D-AD9B-7595AEDE5B2E}" type="presParOf" srcId="{65AB2286-F77C-4071-83EC-D4044A1DCDA2}" destId="{492414D8-939D-4DA8-ACA9-B7024ADDFFC9}" srcOrd="0" destOrd="0" presId="urn:microsoft.com/office/officeart/2005/8/layout/hierarchy2"/>
    <dgm:cxn modelId="{9DA24DF5-2699-4D7F-835E-EE8DBCDAD8BB}" type="presParOf" srcId="{AC2EB259-4013-4359-8B9C-6056443A498F}" destId="{AC6A3356-E41D-4D06-85F2-A67098B26C8F}" srcOrd="1" destOrd="0" presId="urn:microsoft.com/office/officeart/2005/8/layout/hierarchy2"/>
    <dgm:cxn modelId="{56178AA4-36A6-4B98-A432-EE30362078E0}" type="presParOf" srcId="{AC6A3356-E41D-4D06-85F2-A67098B26C8F}" destId="{DC826F32-91BB-491C-8EF6-F858DDE73975}" srcOrd="0" destOrd="0" presId="urn:microsoft.com/office/officeart/2005/8/layout/hierarchy2"/>
    <dgm:cxn modelId="{1309641F-CCFE-4EB4-A850-5EDA3499F823}" type="presParOf" srcId="{AC6A3356-E41D-4D06-85F2-A67098B26C8F}" destId="{DC56422D-16BF-44CC-A0CA-0DD9C722B224}" srcOrd="1" destOrd="0" presId="urn:microsoft.com/office/officeart/2005/8/layout/hierarchy2"/>
    <dgm:cxn modelId="{1D03D588-F27D-4954-A443-40C1113368FB}" type="presParOf" srcId="{AC2EB259-4013-4359-8B9C-6056443A498F}" destId="{C0004A5F-FF3F-43C1-ABC6-62AE834407F2}" srcOrd="2" destOrd="0" presId="urn:microsoft.com/office/officeart/2005/8/layout/hierarchy2"/>
    <dgm:cxn modelId="{5E73F4CF-E58C-4063-8434-65EF92CBFBD4}" type="presParOf" srcId="{C0004A5F-FF3F-43C1-ABC6-62AE834407F2}" destId="{A7F59A4C-F194-43D4-B32A-D37E30A8CADB}" srcOrd="0" destOrd="0" presId="urn:microsoft.com/office/officeart/2005/8/layout/hierarchy2"/>
    <dgm:cxn modelId="{CEE6A53A-62BA-4968-A083-4BB67BB1D51E}" type="presParOf" srcId="{AC2EB259-4013-4359-8B9C-6056443A498F}" destId="{A0C1D8DC-844B-40B4-8CB2-7F01783BFB06}" srcOrd="3" destOrd="0" presId="urn:microsoft.com/office/officeart/2005/8/layout/hierarchy2"/>
    <dgm:cxn modelId="{4767E917-5839-455B-8F30-F91540D50999}" type="presParOf" srcId="{A0C1D8DC-844B-40B4-8CB2-7F01783BFB06}" destId="{098556C0-357D-4E12-A6F4-AEDAF633AD28}" srcOrd="0" destOrd="0" presId="urn:microsoft.com/office/officeart/2005/8/layout/hierarchy2"/>
    <dgm:cxn modelId="{C8C2688E-03FA-45D8-8E2C-A9BC6892118A}" type="presParOf" srcId="{A0C1D8DC-844B-40B4-8CB2-7F01783BFB06}" destId="{67BED458-37C5-491B-BB0B-372226B3C50A}" srcOrd="1" destOrd="0" presId="urn:microsoft.com/office/officeart/2005/8/layout/hierarchy2"/>
    <dgm:cxn modelId="{7005EF51-E0BB-465B-ABB3-FF540EDB2B48}" type="presParOf" srcId="{AC2EB259-4013-4359-8B9C-6056443A498F}" destId="{9A33AED7-736F-404B-98D8-03706A4C1CDF}" srcOrd="4" destOrd="0" presId="urn:microsoft.com/office/officeart/2005/8/layout/hierarchy2"/>
    <dgm:cxn modelId="{31F714E3-E38F-47C5-BFE5-151420EE94D8}" type="presParOf" srcId="{9A33AED7-736F-404B-98D8-03706A4C1CDF}" destId="{F4254D33-BF56-4621-A7A3-C0CB4B56FA3E}" srcOrd="0" destOrd="0" presId="urn:microsoft.com/office/officeart/2005/8/layout/hierarchy2"/>
    <dgm:cxn modelId="{91AA8239-6BF5-4E1A-89E3-B5E5AA954E84}" type="presParOf" srcId="{AC2EB259-4013-4359-8B9C-6056443A498F}" destId="{BD374A32-4C1D-482F-B6DC-736760F8D5B5}" srcOrd="5" destOrd="0" presId="urn:microsoft.com/office/officeart/2005/8/layout/hierarchy2"/>
    <dgm:cxn modelId="{F15C2E50-9DAE-4828-95F2-906786149639}" type="presParOf" srcId="{BD374A32-4C1D-482F-B6DC-736760F8D5B5}" destId="{C2341F2E-0750-4952-8396-379F93FEDA15}" srcOrd="0" destOrd="0" presId="urn:microsoft.com/office/officeart/2005/8/layout/hierarchy2"/>
    <dgm:cxn modelId="{6458E7F9-AAEB-4275-8CB7-2F37AF61B87D}" type="presParOf" srcId="{BD374A32-4C1D-482F-B6DC-736760F8D5B5}" destId="{E3DD40C5-4E25-4B0A-8353-26370570D467}" srcOrd="1" destOrd="0" presId="urn:microsoft.com/office/officeart/2005/8/layout/hierarchy2"/>
    <dgm:cxn modelId="{1BAB2BDE-1229-4395-8A17-A1C1299DEE22}" type="presParOf" srcId="{AC2EB259-4013-4359-8B9C-6056443A498F}" destId="{03D0EAF8-0FC7-4A5F-9CEF-A053B8690AAD}" srcOrd="6" destOrd="0" presId="urn:microsoft.com/office/officeart/2005/8/layout/hierarchy2"/>
    <dgm:cxn modelId="{C3D26A30-FB9C-4230-8D6C-5A33881F0565}" type="presParOf" srcId="{03D0EAF8-0FC7-4A5F-9CEF-A053B8690AAD}" destId="{FA1AEB9C-0F09-4155-82A2-780952EF8F2A}" srcOrd="0" destOrd="0" presId="urn:microsoft.com/office/officeart/2005/8/layout/hierarchy2"/>
    <dgm:cxn modelId="{8049F026-C2BC-4F4C-8FC4-812FAC87269C}" type="presParOf" srcId="{AC2EB259-4013-4359-8B9C-6056443A498F}" destId="{E08E4AC9-DF71-40BB-8B3A-6905882D07D5}" srcOrd="7" destOrd="0" presId="urn:microsoft.com/office/officeart/2005/8/layout/hierarchy2"/>
    <dgm:cxn modelId="{7B7A8C1A-5B32-4F5D-9759-DE8CFE9E9C51}" type="presParOf" srcId="{E08E4AC9-DF71-40BB-8B3A-6905882D07D5}" destId="{B18A523A-3A63-44AE-A5FD-4CAF8C17C330}" srcOrd="0" destOrd="0" presId="urn:microsoft.com/office/officeart/2005/8/layout/hierarchy2"/>
    <dgm:cxn modelId="{6261A1AA-13BB-453C-9780-574A21E123DB}" type="presParOf" srcId="{E08E4AC9-DF71-40BB-8B3A-6905882D07D5}" destId="{C90948F4-68AF-4D67-AA0F-904C733A9B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682BED-E1EC-46B1-9A68-C4E43D7CD348}">
      <dsp:nvSpPr>
        <dsp:cNvPr id="0" name=""/>
        <dsp:cNvSpPr/>
      </dsp:nvSpPr>
      <dsp:spPr>
        <a:xfrm>
          <a:off x="4297" y="185568"/>
          <a:ext cx="1954088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 smtClean="0"/>
            <a:t>Before 2014</a:t>
          </a:r>
          <a:endParaRPr lang="en-IE" sz="1700" kern="1200" dirty="0"/>
        </a:p>
      </dsp:txBody>
      <dsp:txXfrm>
        <a:off x="4297" y="185568"/>
        <a:ext cx="1954088" cy="489600"/>
      </dsp:txXfrm>
    </dsp:sp>
    <dsp:sp modelId="{4867B73E-5C27-497A-8DC0-4DB39D5897A1}">
      <dsp:nvSpPr>
        <dsp:cNvPr id="0" name=""/>
        <dsp:cNvSpPr/>
      </dsp:nvSpPr>
      <dsp:spPr>
        <a:xfrm>
          <a:off x="404532" y="675168"/>
          <a:ext cx="1954088" cy="3576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700" kern="1200" dirty="0" smtClean="0"/>
            <a:t>Six-10 counties using MapRoad</a:t>
          </a:r>
          <a:endParaRPr lang="en-I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700" kern="1200" dirty="0" smtClean="0"/>
            <a:t>Limited work completed or planned  recorded on system</a:t>
          </a:r>
          <a:endParaRPr lang="en-IE" sz="1700" kern="1200" dirty="0"/>
        </a:p>
      </dsp:txBody>
      <dsp:txXfrm>
        <a:off x="404532" y="675168"/>
        <a:ext cx="1954088" cy="3576375"/>
      </dsp:txXfrm>
    </dsp:sp>
    <dsp:sp modelId="{73159623-09EF-4CD1-8190-F35D9C0E95C5}">
      <dsp:nvSpPr>
        <dsp:cNvPr id="0" name=""/>
        <dsp:cNvSpPr/>
      </dsp:nvSpPr>
      <dsp:spPr>
        <a:xfrm>
          <a:off x="2254619" y="187112"/>
          <a:ext cx="628013" cy="486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kern="1200"/>
        </a:p>
      </dsp:txBody>
      <dsp:txXfrm>
        <a:off x="2254619" y="187112"/>
        <a:ext cx="628013" cy="486511"/>
      </dsp:txXfrm>
    </dsp:sp>
    <dsp:sp modelId="{09C27CE5-38B2-4BAB-A312-AC960B12AE04}">
      <dsp:nvSpPr>
        <dsp:cNvPr id="0" name=""/>
        <dsp:cNvSpPr/>
      </dsp:nvSpPr>
      <dsp:spPr>
        <a:xfrm>
          <a:off x="3143317" y="185568"/>
          <a:ext cx="1954088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 smtClean="0"/>
            <a:t>Work during 2015</a:t>
          </a:r>
          <a:endParaRPr lang="en-IE" sz="1700" kern="1200" dirty="0"/>
        </a:p>
      </dsp:txBody>
      <dsp:txXfrm>
        <a:off x="3143317" y="185568"/>
        <a:ext cx="1954088" cy="489600"/>
      </dsp:txXfrm>
    </dsp:sp>
    <dsp:sp modelId="{AFF7A617-09ED-4585-82F9-4A3DEFA4F63D}">
      <dsp:nvSpPr>
        <dsp:cNvPr id="0" name=""/>
        <dsp:cNvSpPr/>
      </dsp:nvSpPr>
      <dsp:spPr>
        <a:xfrm>
          <a:off x="3543553" y="675168"/>
          <a:ext cx="1954088" cy="3576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700" kern="1200" dirty="0" smtClean="0"/>
            <a:t>Working with DTTAS and Local Authorities to support  do returns for grants on MapRoad</a:t>
          </a:r>
          <a:endParaRPr lang="en-I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700" kern="1200" dirty="0" smtClean="0"/>
            <a:t>Upgrades to system to support tracking and out turn records</a:t>
          </a:r>
          <a:endParaRPr lang="en-I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1700" kern="1200" dirty="0"/>
        </a:p>
      </dsp:txBody>
      <dsp:txXfrm>
        <a:off x="3543553" y="675168"/>
        <a:ext cx="1954088" cy="3576375"/>
      </dsp:txXfrm>
    </dsp:sp>
    <dsp:sp modelId="{EE76A875-E7BB-4388-ABA0-584134279D9B}">
      <dsp:nvSpPr>
        <dsp:cNvPr id="0" name=""/>
        <dsp:cNvSpPr/>
      </dsp:nvSpPr>
      <dsp:spPr>
        <a:xfrm>
          <a:off x="5393639" y="187112"/>
          <a:ext cx="628013" cy="486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kern="1200"/>
        </a:p>
      </dsp:txBody>
      <dsp:txXfrm>
        <a:off x="5393639" y="187112"/>
        <a:ext cx="628013" cy="486511"/>
      </dsp:txXfrm>
    </dsp:sp>
    <dsp:sp modelId="{7CDEEE06-7D99-4777-97BB-8F7294B28CA8}">
      <dsp:nvSpPr>
        <dsp:cNvPr id="0" name=""/>
        <dsp:cNvSpPr/>
      </dsp:nvSpPr>
      <dsp:spPr>
        <a:xfrm>
          <a:off x="6282338" y="185568"/>
          <a:ext cx="1954088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 smtClean="0"/>
            <a:t>Outcome 2015</a:t>
          </a:r>
          <a:endParaRPr lang="en-IE" sz="1700" kern="1200" dirty="0"/>
        </a:p>
      </dsp:txBody>
      <dsp:txXfrm>
        <a:off x="6282338" y="185568"/>
        <a:ext cx="1954088" cy="489600"/>
      </dsp:txXfrm>
    </dsp:sp>
    <dsp:sp modelId="{95285796-7AE5-44A1-829F-7FD4D94197E3}">
      <dsp:nvSpPr>
        <dsp:cNvPr id="0" name=""/>
        <dsp:cNvSpPr/>
      </dsp:nvSpPr>
      <dsp:spPr>
        <a:xfrm>
          <a:off x="6682573" y="675168"/>
          <a:ext cx="1954088" cy="3576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700" kern="1200" dirty="0" smtClean="0"/>
            <a:t>28 counties using the system to record all  works planned and completed</a:t>
          </a:r>
          <a:endParaRPr lang="en-I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700" kern="1200" dirty="0" smtClean="0"/>
            <a:t>Three year programme being returned through the system</a:t>
          </a:r>
          <a:endParaRPr lang="en-I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1700" kern="1200" dirty="0"/>
        </a:p>
      </dsp:txBody>
      <dsp:txXfrm>
        <a:off x="6682573" y="675168"/>
        <a:ext cx="1954088" cy="35763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682BED-E1EC-46B1-9A68-C4E43D7CD348}">
      <dsp:nvSpPr>
        <dsp:cNvPr id="0" name=""/>
        <dsp:cNvSpPr/>
      </dsp:nvSpPr>
      <dsp:spPr>
        <a:xfrm>
          <a:off x="4100" y="217080"/>
          <a:ext cx="1864411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 smtClean="0"/>
            <a:t>Before 2014</a:t>
          </a:r>
          <a:endParaRPr lang="en-IE" sz="1700" kern="1200" dirty="0"/>
        </a:p>
      </dsp:txBody>
      <dsp:txXfrm>
        <a:off x="4100" y="217080"/>
        <a:ext cx="1864411" cy="489600"/>
      </dsp:txXfrm>
    </dsp:sp>
    <dsp:sp modelId="{4867B73E-5C27-497A-8DC0-4DB39D5897A1}">
      <dsp:nvSpPr>
        <dsp:cNvPr id="0" name=""/>
        <dsp:cNvSpPr/>
      </dsp:nvSpPr>
      <dsp:spPr>
        <a:xfrm>
          <a:off x="385967" y="706680"/>
          <a:ext cx="1864411" cy="3729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700" kern="1200" dirty="0" smtClean="0"/>
            <a:t>No precise knowledge of what surfaces of road are.</a:t>
          </a:r>
          <a:endParaRPr lang="en-I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700" kern="1200" dirty="0" smtClean="0"/>
            <a:t>Limited details as to what works were carried out in the past except paper record in DTTAS</a:t>
          </a:r>
          <a:endParaRPr lang="en-IE" sz="1700" kern="1200" dirty="0"/>
        </a:p>
      </dsp:txBody>
      <dsp:txXfrm>
        <a:off x="385967" y="706680"/>
        <a:ext cx="1864411" cy="3729375"/>
      </dsp:txXfrm>
    </dsp:sp>
    <dsp:sp modelId="{73159623-09EF-4CD1-8190-F35D9C0E95C5}">
      <dsp:nvSpPr>
        <dsp:cNvPr id="0" name=""/>
        <dsp:cNvSpPr/>
      </dsp:nvSpPr>
      <dsp:spPr>
        <a:xfrm>
          <a:off x="2151150" y="229788"/>
          <a:ext cx="599192" cy="464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kern="1200"/>
        </a:p>
      </dsp:txBody>
      <dsp:txXfrm>
        <a:off x="2151150" y="229788"/>
        <a:ext cx="599192" cy="464184"/>
      </dsp:txXfrm>
    </dsp:sp>
    <dsp:sp modelId="{5DFED291-2A41-48D6-862B-7315207894D4}">
      <dsp:nvSpPr>
        <dsp:cNvPr id="0" name=""/>
        <dsp:cNvSpPr/>
      </dsp:nvSpPr>
      <dsp:spPr>
        <a:xfrm>
          <a:off x="2999064" y="217080"/>
          <a:ext cx="1864411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 smtClean="0"/>
            <a:t>Work during 2015</a:t>
          </a:r>
          <a:endParaRPr lang="en-IE" sz="1700" kern="1200" dirty="0"/>
        </a:p>
      </dsp:txBody>
      <dsp:txXfrm>
        <a:off x="2999064" y="217080"/>
        <a:ext cx="1864411" cy="489600"/>
      </dsp:txXfrm>
    </dsp:sp>
    <dsp:sp modelId="{1E46F40A-59EC-404F-A659-7D428D59CAD3}">
      <dsp:nvSpPr>
        <dsp:cNvPr id="0" name=""/>
        <dsp:cNvSpPr/>
      </dsp:nvSpPr>
      <dsp:spPr>
        <a:xfrm>
          <a:off x="3380931" y="706680"/>
          <a:ext cx="1864411" cy="3729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700" kern="1200" dirty="0" smtClean="0"/>
            <a:t>Developed mobile app system with LGMA and DTTAS and worked with LAs to implement</a:t>
          </a:r>
          <a:endParaRPr lang="en-I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700" kern="1200" dirty="0" smtClean="0"/>
            <a:t>Developed Circular with steering group and worked with LAs to implement</a:t>
          </a:r>
          <a:endParaRPr lang="en-IE" sz="1700" kern="1200" dirty="0"/>
        </a:p>
      </dsp:txBody>
      <dsp:txXfrm>
        <a:off x="3380931" y="706680"/>
        <a:ext cx="1864411" cy="3729375"/>
      </dsp:txXfrm>
    </dsp:sp>
    <dsp:sp modelId="{E398AFB4-A8CA-4E3A-8665-F7F0DEA393C1}">
      <dsp:nvSpPr>
        <dsp:cNvPr id="0" name=""/>
        <dsp:cNvSpPr/>
      </dsp:nvSpPr>
      <dsp:spPr>
        <a:xfrm>
          <a:off x="5146114" y="229788"/>
          <a:ext cx="599192" cy="464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kern="1200"/>
        </a:p>
      </dsp:txBody>
      <dsp:txXfrm>
        <a:off x="5146114" y="229788"/>
        <a:ext cx="599192" cy="464184"/>
      </dsp:txXfrm>
    </dsp:sp>
    <dsp:sp modelId="{7CDEEE06-7D99-4777-97BB-8F7294B28CA8}">
      <dsp:nvSpPr>
        <dsp:cNvPr id="0" name=""/>
        <dsp:cNvSpPr/>
      </dsp:nvSpPr>
      <dsp:spPr>
        <a:xfrm>
          <a:off x="5994028" y="217080"/>
          <a:ext cx="1864411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 smtClean="0"/>
            <a:t>Outcome 2015</a:t>
          </a:r>
          <a:endParaRPr lang="en-IE" sz="1700" kern="1200" dirty="0"/>
        </a:p>
      </dsp:txBody>
      <dsp:txXfrm>
        <a:off x="5994028" y="217080"/>
        <a:ext cx="1864411" cy="489600"/>
      </dsp:txXfrm>
    </dsp:sp>
    <dsp:sp modelId="{95285796-7AE5-44A1-829F-7FD4D94197E3}">
      <dsp:nvSpPr>
        <dsp:cNvPr id="0" name=""/>
        <dsp:cNvSpPr/>
      </dsp:nvSpPr>
      <dsp:spPr>
        <a:xfrm>
          <a:off x="6375895" y="706680"/>
          <a:ext cx="1864411" cy="3729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700" kern="1200" dirty="0" smtClean="0"/>
            <a:t>Mobile app in place to record road surface types</a:t>
          </a:r>
          <a:endParaRPr lang="en-I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700" kern="1200" dirty="0" smtClean="0"/>
            <a:t>Surface type being recorded in 28 LAs</a:t>
          </a:r>
          <a:endParaRPr lang="en-I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1700" kern="1200" dirty="0"/>
        </a:p>
      </dsp:txBody>
      <dsp:txXfrm>
        <a:off x="6375895" y="706680"/>
        <a:ext cx="1864411" cy="37293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682BED-E1EC-46B1-9A68-C4E43D7CD348}">
      <dsp:nvSpPr>
        <dsp:cNvPr id="0" name=""/>
        <dsp:cNvSpPr/>
      </dsp:nvSpPr>
      <dsp:spPr>
        <a:xfrm>
          <a:off x="4297" y="261135"/>
          <a:ext cx="1954088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Before (2014)</a:t>
          </a:r>
          <a:endParaRPr lang="en-IE" sz="1500" kern="1200" dirty="0"/>
        </a:p>
      </dsp:txBody>
      <dsp:txXfrm>
        <a:off x="4297" y="261135"/>
        <a:ext cx="1954088" cy="432000"/>
      </dsp:txXfrm>
    </dsp:sp>
    <dsp:sp modelId="{4867B73E-5C27-497A-8DC0-4DB39D5897A1}">
      <dsp:nvSpPr>
        <dsp:cNvPr id="0" name=""/>
        <dsp:cNvSpPr/>
      </dsp:nvSpPr>
      <dsp:spPr>
        <a:xfrm>
          <a:off x="404532" y="693135"/>
          <a:ext cx="1954088" cy="3482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500" kern="1200" dirty="0" smtClean="0"/>
            <a:t>Six-10 counties using MapRoad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500" kern="1200" dirty="0" smtClean="0"/>
            <a:t>Surveying being carried out on </a:t>
          </a:r>
          <a:r>
            <a:rPr lang="en-IE" sz="1500" kern="1200" dirty="0" err="1" smtClean="0"/>
            <a:t>adhoc</a:t>
          </a:r>
          <a:r>
            <a:rPr lang="en-IE" sz="1500" kern="1200" dirty="0" smtClean="0"/>
            <a:t> basis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500" kern="1200" dirty="0" smtClean="0"/>
            <a:t>No standard specifications for mechanical surveys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500" kern="1200" dirty="0" smtClean="0"/>
            <a:t>No historic record of mechanical survey</a:t>
          </a:r>
          <a:endParaRPr lang="en-IE" sz="1500" kern="1200" dirty="0"/>
        </a:p>
      </dsp:txBody>
      <dsp:txXfrm>
        <a:off x="404532" y="693135"/>
        <a:ext cx="1954088" cy="3482841"/>
      </dsp:txXfrm>
    </dsp:sp>
    <dsp:sp modelId="{73159623-09EF-4CD1-8190-F35D9C0E95C5}">
      <dsp:nvSpPr>
        <dsp:cNvPr id="0" name=""/>
        <dsp:cNvSpPr/>
      </dsp:nvSpPr>
      <dsp:spPr>
        <a:xfrm>
          <a:off x="2254619" y="233879"/>
          <a:ext cx="628013" cy="486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200" kern="1200"/>
        </a:p>
      </dsp:txBody>
      <dsp:txXfrm>
        <a:off x="2254619" y="233879"/>
        <a:ext cx="628013" cy="486511"/>
      </dsp:txXfrm>
    </dsp:sp>
    <dsp:sp modelId="{09C27CE5-38B2-4BAB-A312-AC960B12AE04}">
      <dsp:nvSpPr>
        <dsp:cNvPr id="0" name=""/>
        <dsp:cNvSpPr/>
      </dsp:nvSpPr>
      <dsp:spPr>
        <a:xfrm>
          <a:off x="3143317" y="261135"/>
          <a:ext cx="1954088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Work during 2015</a:t>
          </a:r>
          <a:endParaRPr lang="en-IE" sz="1500" kern="1200" dirty="0"/>
        </a:p>
      </dsp:txBody>
      <dsp:txXfrm>
        <a:off x="3143317" y="261135"/>
        <a:ext cx="1954088" cy="432000"/>
      </dsp:txXfrm>
    </dsp:sp>
    <dsp:sp modelId="{AFF7A617-09ED-4585-82F9-4A3DEFA4F63D}">
      <dsp:nvSpPr>
        <dsp:cNvPr id="0" name=""/>
        <dsp:cNvSpPr/>
      </dsp:nvSpPr>
      <dsp:spPr>
        <a:xfrm>
          <a:off x="3543553" y="693135"/>
          <a:ext cx="1954088" cy="3482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500" kern="1200" dirty="0" smtClean="0"/>
            <a:t>Implementation of DTTAS circular RW 21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500" kern="1200" dirty="0" smtClean="0"/>
            <a:t>Working with LGMA and  LAs to support surveying using system and uploading historic data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500" kern="1200" dirty="0" smtClean="0"/>
            <a:t>Development and tendering of mechanical survey framework</a:t>
          </a:r>
          <a:endParaRPr lang="en-IE" sz="1500" kern="1200" dirty="0"/>
        </a:p>
      </dsp:txBody>
      <dsp:txXfrm>
        <a:off x="3543553" y="693135"/>
        <a:ext cx="1954088" cy="3482841"/>
      </dsp:txXfrm>
    </dsp:sp>
    <dsp:sp modelId="{EE76A875-E7BB-4388-ABA0-584134279D9B}">
      <dsp:nvSpPr>
        <dsp:cNvPr id="0" name=""/>
        <dsp:cNvSpPr/>
      </dsp:nvSpPr>
      <dsp:spPr>
        <a:xfrm>
          <a:off x="5393639" y="233879"/>
          <a:ext cx="628013" cy="486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200" kern="1200"/>
        </a:p>
      </dsp:txBody>
      <dsp:txXfrm>
        <a:off x="5393639" y="233879"/>
        <a:ext cx="628013" cy="486511"/>
      </dsp:txXfrm>
    </dsp:sp>
    <dsp:sp modelId="{7CDEEE06-7D99-4777-97BB-8F7294B28CA8}">
      <dsp:nvSpPr>
        <dsp:cNvPr id="0" name=""/>
        <dsp:cNvSpPr/>
      </dsp:nvSpPr>
      <dsp:spPr>
        <a:xfrm>
          <a:off x="6282338" y="261135"/>
          <a:ext cx="1954088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Outcome 2015</a:t>
          </a:r>
          <a:endParaRPr lang="en-IE" sz="1500" kern="1200" dirty="0"/>
        </a:p>
      </dsp:txBody>
      <dsp:txXfrm>
        <a:off x="6282338" y="261135"/>
        <a:ext cx="1954088" cy="432000"/>
      </dsp:txXfrm>
    </dsp:sp>
    <dsp:sp modelId="{95285796-7AE5-44A1-829F-7FD4D94197E3}">
      <dsp:nvSpPr>
        <dsp:cNvPr id="0" name=""/>
        <dsp:cNvSpPr/>
      </dsp:nvSpPr>
      <dsp:spPr>
        <a:xfrm>
          <a:off x="6682573" y="693135"/>
          <a:ext cx="1954088" cy="3482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500" kern="1200" dirty="0" smtClean="0"/>
            <a:t>28 counties using the system to survey network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500" kern="1200" dirty="0" smtClean="0"/>
            <a:t>Training needs identified and supports to be put in place during 2016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500" kern="1200" dirty="0" smtClean="0"/>
            <a:t>Mechanical survey framework in place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500" kern="1200" dirty="0" smtClean="0"/>
            <a:t>Tender available for 2016 regional road survey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1500" kern="1200" dirty="0"/>
        </a:p>
      </dsp:txBody>
      <dsp:txXfrm>
        <a:off x="6682573" y="693135"/>
        <a:ext cx="1954088" cy="34828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88EA35-CD0A-4782-80E9-B216B030E6FE}">
      <dsp:nvSpPr>
        <dsp:cNvPr id="0" name=""/>
        <dsp:cNvSpPr/>
      </dsp:nvSpPr>
      <dsp:spPr>
        <a:xfrm>
          <a:off x="0" y="1361094"/>
          <a:ext cx="746072" cy="373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0" kern="1200" dirty="0" smtClean="0">
              <a:latin typeface="+mn-lt"/>
            </a:rPr>
            <a:t>Efficiency</a:t>
          </a:r>
          <a:endParaRPr lang="en-IE" sz="1400" b="0" kern="1200" dirty="0">
            <a:latin typeface="+mn-lt"/>
          </a:endParaRPr>
        </a:p>
      </dsp:txBody>
      <dsp:txXfrm>
        <a:off x="0" y="1361094"/>
        <a:ext cx="746072" cy="373036"/>
      </dsp:txXfrm>
    </dsp:sp>
    <dsp:sp modelId="{37AA2D09-DEA1-4385-BD14-6B1C19BEBD7A}">
      <dsp:nvSpPr>
        <dsp:cNvPr id="0" name=""/>
        <dsp:cNvSpPr/>
      </dsp:nvSpPr>
      <dsp:spPr>
        <a:xfrm rot="19260492">
          <a:off x="544081" y="970602"/>
          <a:ext cx="1813496" cy="12951"/>
        </a:xfrm>
        <a:custGeom>
          <a:avLst/>
          <a:gdLst/>
          <a:ahLst/>
          <a:cxnLst/>
          <a:rect l="0" t="0" r="0" b="0"/>
          <a:pathLst>
            <a:path>
              <a:moveTo>
                <a:pt x="0" y="6475"/>
              </a:moveTo>
              <a:lnTo>
                <a:pt x="1813496" y="6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b="0" kern="1200">
            <a:latin typeface="+mn-lt"/>
          </a:endParaRPr>
        </a:p>
      </dsp:txBody>
      <dsp:txXfrm rot="19260492">
        <a:off x="1405492" y="931740"/>
        <a:ext cx="90674" cy="90674"/>
      </dsp:txXfrm>
    </dsp:sp>
    <dsp:sp modelId="{2BD68654-4773-4408-AD71-ED894815E95E}">
      <dsp:nvSpPr>
        <dsp:cNvPr id="0" name=""/>
        <dsp:cNvSpPr/>
      </dsp:nvSpPr>
      <dsp:spPr>
        <a:xfrm>
          <a:off x="2155587" y="8232"/>
          <a:ext cx="1077224" cy="796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0" kern="1200" dirty="0" smtClean="0">
              <a:latin typeface="+mn-lt"/>
            </a:rPr>
            <a:t>Reporting to DTTAS. Reporting to NOAC</a:t>
          </a:r>
          <a:endParaRPr lang="en-IE" sz="1400" b="0" kern="1200" dirty="0">
            <a:latin typeface="+mn-lt"/>
          </a:endParaRPr>
        </a:p>
      </dsp:txBody>
      <dsp:txXfrm>
        <a:off x="2155587" y="8232"/>
        <a:ext cx="1077224" cy="796622"/>
      </dsp:txXfrm>
    </dsp:sp>
    <dsp:sp modelId="{455C8E30-2DAF-41BE-B92F-2B233B510FAD}">
      <dsp:nvSpPr>
        <dsp:cNvPr id="0" name=""/>
        <dsp:cNvSpPr/>
      </dsp:nvSpPr>
      <dsp:spPr>
        <a:xfrm rot="21443690">
          <a:off x="3231839" y="357325"/>
          <a:ext cx="1880733" cy="12951"/>
        </a:xfrm>
        <a:custGeom>
          <a:avLst/>
          <a:gdLst/>
          <a:ahLst/>
          <a:cxnLst/>
          <a:rect l="0" t="0" r="0" b="0"/>
          <a:pathLst>
            <a:path>
              <a:moveTo>
                <a:pt x="0" y="6475"/>
              </a:moveTo>
              <a:lnTo>
                <a:pt x="1880733" y="64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b="0" kern="1200">
            <a:latin typeface="+mn-lt"/>
          </a:endParaRPr>
        </a:p>
      </dsp:txBody>
      <dsp:txXfrm rot="21443690">
        <a:off x="4125187" y="316783"/>
        <a:ext cx="94036" cy="94036"/>
      </dsp:txXfrm>
    </dsp:sp>
    <dsp:sp modelId="{56BEE333-5699-4B50-A4AC-2DCE884B3072}">
      <dsp:nvSpPr>
        <dsp:cNvPr id="0" name=""/>
        <dsp:cNvSpPr/>
      </dsp:nvSpPr>
      <dsp:spPr>
        <a:xfrm>
          <a:off x="5111600" y="134540"/>
          <a:ext cx="746072" cy="373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0" kern="1200" dirty="0" smtClean="0">
              <a:latin typeface="+mn-lt"/>
            </a:rPr>
            <a:t>Costs</a:t>
          </a:r>
          <a:endParaRPr lang="en-IE" sz="1400" b="0" kern="1200" dirty="0">
            <a:latin typeface="+mn-lt"/>
          </a:endParaRPr>
        </a:p>
      </dsp:txBody>
      <dsp:txXfrm>
        <a:off x="5111600" y="134540"/>
        <a:ext cx="746072" cy="373036"/>
      </dsp:txXfrm>
    </dsp:sp>
    <dsp:sp modelId="{F4B778D3-BB62-4F4B-B4C8-B7B724EE419D}">
      <dsp:nvSpPr>
        <dsp:cNvPr id="0" name=""/>
        <dsp:cNvSpPr/>
      </dsp:nvSpPr>
      <dsp:spPr>
        <a:xfrm rot="700430">
          <a:off x="3210551" y="617815"/>
          <a:ext cx="2152285" cy="12951"/>
        </a:xfrm>
        <a:custGeom>
          <a:avLst/>
          <a:gdLst/>
          <a:ahLst/>
          <a:cxnLst/>
          <a:rect l="0" t="0" r="0" b="0"/>
          <a:pathLst>
            <a:path>
              <a:moveTo>
                <a:pt x="0" y="6475"/>
              </a:moveTo>
              <a:lnTo>
                <a:pt x="2152285" y="64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b="0" kern="1200">
            <a:latin typeface="+mn-lt"/>
          </a:endParaRPr>
        </a:p>
      </dsp:txBody>
      <dsp:txXfrm rot="700430">
        <a:off x="4232887" y="570483"/>
        <a:ext cx="107614" cy="107614"/>
      </dsp:txXfrm>
    </dsp:sp>
    <dsp:sp modelId="{848F0536-EBDE-4A08-B287-A05FCF47CF72}">
      <dsp:nvSpPr>
        <dsp:cNvPr id="0" name=""/>
        <dsp:cNvSpPr/>
      </dsp:nvSpPr>
      <dsp:spPr>
        <a:xfrm>
          <a:off x="5340577" y="655519"/>
          <a:ext cx="746072" cy="373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0" kern="1200" dirty="0" smtClean="0">
              <a:latin typeface="+mn-lt"/>
            </a:rPr>
            <a:t>Outputs</a:t>
          </a:r>
          <a:endParaRPr lang="en-IE" sz="1400" b="0" kern="1200" dirty="0">
            <a:latin typeface="+mn-lt"/>
          </a:endParaRPr>
        </a:p>
      </dsp:txBody>
      <dsp:txXfrm>
        <a:off x="5340577" y="655519"/>
        <a:ext cx="746072" cy="373036"/>
      </dsp:txXfrm>
    </dsp:sp>
    <dsp:sp modelId="{CB2E2D17-06C0-469E-B6CB-050B17CB3DD1}">
      <dsp:nvSpPr>
        <dsp:cNvPr id="0" name=""/>
        <dsp:cNvSpPr/>
      </dsp:nvSpPr>
      <dsp:spPr>
        <a:xfrm rot="20917214">
          <a:off x="734601" y="1426009"/>
          <a:ext cx="1166958" cy="12951"/>
        </a:xfrm>
        <a:custGeom>
          <a:avLst/>
          <a:gdLst/>
          <a:ahLst/>
          <a:cxnLst/>
          <a:rect l="0" t="0" r="0" b="0"/>
          <a:pathLst>
            <a:path>
              <a:moveTo>
                <a:pt x="0" y="6475"/>
              </a:moveTo>
              <a:lnTo>
                <a:pt x="1166958" y="6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b="0" kern="1200">
            <a:latin typeface="+mn-lt"/>
          </a:endParaRPr>
        </a:p>
      </dsp:txBody>
      <dsp:txXfrm rot="20917214">
        <a:off x="1288907" y="1403311"/>
        <a:ext cx="58347" cy="58347"/>
      </dsp:txXfrm>
    </dsp:sp>
    <dsp:sp modelId="{311CFC58-4D3D-4CFB-A426-9F35D1EC8047}">
      <dsp:nvSpPr>
        <dsp:cNvPr id="0" name=""/>
        <dsp:cNvSpPr/>
      </dsp:nvSpPr>
      <dsp:spPr>
        <a:xfrm>
          <a:off x="1890089" y="835199"/>
          <a:ext cx="746072" cy="964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0" kern="1200" dirty="0" smtClean="0">
              <a:latin typeface="+mn-lt"/>
            </a:rPr>
            <a:t>Mobile app. Cloud based</a:t>
          </a:r>
          <a:endParaRPr lang="en-IE" sz="1400" b="0" kern="1200" dirty="0">
            <a:latin typeface="+mn-lt"/>
          </a:endParaRPr>
        </a:p>
      </dsp:txBody>
      <dsp:txXfrm>
        <a:off x="1890089" y="835199"/>
        <a:ext cx="746072" cy="964317"/>
      </dsp:txXfrm>
    </dsp:sp>
    <dsp:sp modelId="{DB384E26-2E0B-4AC0-8F46-EAF533FD062F}">
      <dsp:nvSpPr>
        <dsp:cNvPr id="0" name=""/>
        <dsp:cNvSpPr/>
      </dsp:nvSpPr>
      <dsp:spPr>
        <a:xfrm rot="21504316">
          <a:off x="2635909" y="1292749"/>
          <a:ext cx="1303162" cy="12951"/>
        </a:xfrm>
        <a:custGeom>
          <a:avLst/>
          <a:gdLst/>
          <a:ahLst/>
          <a:cxnLst/>
          <a:rect l="0" t="0" r="0" b="0"/>
          <a:pathLst>
            <a:path>
              <a:moveTo>
                <a:pt x="0" y="6475"/>
              </a:moveTo>
              <a:lnTo>
                <a:pt x="1303162" y="64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b="0" kern="1200">
            <a:latin typeface="+mn-lt"/>
          </a:endParaRPr>
        </a:p>
      </dsp:txBody>
      <dsp:txXfrm rot="21504316">
        <a:off x="3254911" y="1266646"/>
        <a:ext cx="65158" cy="65158"/>
      </dsp:txXfrm>
    </dsp:sp>
    <dsp:sp modelId="{1932F3E2-2E2B-409C-AAAD-52E61D1DDF50}">
      <dsp:nvSpPr>
        <dsp:cNvPr id="0" name=""/>
        <dsp:cNvSpPr/>
      </dsp:nvSpPr>
      <dsp:spPr>
        <a:xfrm>
          <a:off x="3938819" y="904644"/>
          <a:ext cx="1096353" cy="752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0" kern="1200" dirty="0" smtClean="0">
              <a:latin typeface="+mn-lt"/>
            </a:rPr>
            <a:t>Reduced paperwork</a:t>
          </a:r>
          <a:endParaRPr lang="en-IE" sz="1400" b="0" kern="1200" dirty="0">
            <a:latin typeface="+mn-lt"/>
          </a:endParaRPr>
        </a:p>
      </dsp:txBody>
      <dsp:txXfrm>
        <a:off x="3938819" y="904644"/>
        <a:ext cx="1096353" cy="752895"/>
      </dsp:txXfrm>
    </dsp:sp>
    <dsp:sp modelId="{5DF72DF5-6F31-426C-8570-9D8E92640B33}">
      <dsp:nvSpPr>
        <dsp:cNvPr id="0" name=""/>
        <dsp:cNvSpPr/>
      </dsp:nvSpPr>
      <dsp:spPr>
        <a:xfrm rot="834009">
          <a:off x="2597446" y="1628481"/>
          <a:ext cx="2644113" cy="12951"/>
        </a:xfrm>
        <a:custGeom>
          <a:avLst/>
          <a:gdLst/>
          <a:ahLst/>
          <a:cxnLst/>
          <a:rect l="0" t="0" r="0" b="0"/>
          <a:pathLst>
            <a:path>
              <a:moveTo>
                <a:pt x="0" y="6475"/>
              </a:moveTo>
              <a:lnTo>
                <a:pt x="2644113" y="64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b="0" kern="1200">
            <a:latin typeface="+mn-lt"/>
          </a:endParaRPr>
        </a:p>
      </dsp:txBody>
      <dsp:txXfrm rot="834009">
        <a:off x="3853400" y="1568853"/>
        <a:ext cx="132205" cy="132205"/>
      </dsp:txXfrm>
    </dsp:sp>
    <dsp:sp modelId="{F7DD275F-444B-410B-ADC5-83B54B5AE3CB}">
      <dsp:nvSpPr>
        <dsp:cNvPr id="0" name=""/>
        <dsp:cNvSpPr/>
      </dsp:nvSpPr>
      <dsp:spPr>
        <a:xfrm>
          <a:off x="5202845" y="1766037"/>
          <a:ext cx="1304604" cy="373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0" kern="1200" dirty="0" smtClean="0">
              <a:latin typeface="+mn-lt"/>
            </a:rPr>
            <a:t>Available to all</a:t>
          </a:r>
          <a:endParaRPr lang="en-IE" sz="1400" b="0" kern="1200" dirty="0">
            <a:latin typeface="+mn-lt"/>
          </a:endParaRPr>
        </a:p>
      </dsp:txBody>
      <dsp:txXfrm>
        <a:off x="5202845" y="1766037"/>
        <a:ext cx="1304604" cy="373036"/>
      </dsp:txXfrm>
    </dsp:sp>
    <dsp:sp modelId="{39FB2881-FC8A-4390-8181-110F4FB03EE8}">
      <dsp:nvSpPr>
        <dsp:cNvPr id="0" name=""/>
        <dsp:cNvSpPr/>
      </dsp:nvSpPr>
      <dsp:spPr>
        <a:xfrm rot="3153142">
          <a:off x="533528" y="1971637"/>
          <a:ext cx="1084509" cy="12951"/>
        </a:xfrm>
        <a:custGeom>
          <a:avLst/>
          <a:gdLst/>
          <a:ahLst/>
          <a:cxnLst/>
          <a:rect l="0" t="0" r="0" b="0"/>
          <a:pathLst>
            <a:path>
              <a:moveTo>
                <a:pt x="0" y="6475"/>
              </a:moveTo>
              <a:lnTo>
                <a:pt x="1084509" y="6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b="0" kern="1200">
            <a:latin typeface="+mn-lt"/>
          </a:endParaRPr>
        </a:p>
      </dsp:txBody>
      <dsp:txXfrm rot="3153142">
        <a:off x="1048670" y="1951000"/>
        <a:ext cx="54225" cy="54225"/>
      </dsp:txXfrm>
    </dsp:sp>
    <dsp:sp modelId="{141D4186-08B5-4AB4-AD4F-E75925FCD087}">
      <dsp:nvSpPr>
        <dsp:cNvPr id="0" name=""/>
        <dsp:cNvSpPr/>
      </dsp:nvSpPr>
      <dsp:spPr>
        <a:xfrm>
          <a:off x="1405493" y="2055531"/>
          <a:ext cx="746072" cy="706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0" kern="1200" dirty="0" smtClean="0">
              <a:latin typeface="+mn-lt"/>
            </a:rPr>
            <a:t>Tracking of projects</a:t>
          </a:r>
          <a:endParaRPr lang="en-IE" sz="1400" b="0" kern="1200" dirty="0">
            <a:latin typeface="+mn-lt"/>
          </a:endParaRPr>
        </a:p>
      </dsp:txBody>
      <dsp:txXfrm>
        <a:off x="1405493" y="2055531"/>
        <a:ext cx="746072" cy="706165"/>
      </dsp:txXfrm>
    </dsp:sp>
    <dsp:sp modelId="{48FA5B35-EF8A-45F5-B9A7-1CF4179229B7}">
      <dsp:nvSpPr>
        <dsp:cNvPr id="0" name=""/>
        <dsp:cNvSpPr/>
      </dsp:nvSpPr>
      <dsp:spPr>
        <a:xfrm rot="4316">
          <a:off x="2151565" y="2402809"/>
          <a:ext cx="1068234" cy="12951"/>
        </a:xfrm>
        <a:custGeom>
          <a:avLst/>
          <a:gdLst/>
          <a:ahLst/>
          <a:cxnLst/>
          <a:rect l="0" t="0" r="0" b="0"/>
          <a:pathLst>
            <a:path>
              <a:moveTo>
                <a:pt x="0" y="6475"/>
              </a:moveTo>
              <a:lnTo>
                <a:pt x="1068234" y="64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b="0" kern="1200">
            <a:latin typeface="+mn-lt"/>
          </a:endParaRPr>
        </a:p>
      </dsp:txBody>
      <dsp:txXfrm rot="4316">
        <a:off x="2658976" y="2382578"/>
        <a:ext cx="53411" cy="53411"/>
      </dsp:txXfrm>
    </dsp:sp>
    <dsp:sp modelId="{5A0027AB-9B31-431D-B535-46371526D8AD}">
      <dsp:nvSpPr>
        <dsp:cNvPr id="0" name=""/>
        <dsp:cNvSpPr/>
      </dsp:nvSpPr>
      <dsp:spPr>
        <a:xfrm>
          <a:off x="3219799" y="2065409"/>
          <a:ext cx="1279171" cy="68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0" kern="1200" dirty="0" smtClean="0">
              <a:latin typeface="+mn-lt"/>
            </a:rPr>
            <a:t>Live record of Works planned  and completed</a:t>
          </a:r>
          <a:endParaRPr lang="en-IE" sz="1400" b="0" kern="1200" dirty="0">
            <a:latin typeface="+mn-lt"/>
          </a:endParaRPr>
        </a:p>
      </dsp:txBody>
      <dsp:txXfrm>
        <a:off x="3219799" y="2065409"/>
        <a:ext cx="1279171" cy="689091"/>
      </dsp:txXfrm>
    </dsp:sp>
    <dsp:sp modelId="{07625286-18A2-4A15-8B00-41C8599545D4}">
      <dsp:nvSpPr>
        <dsp:cNvPr id="0" name=""/>
        <dsp:cNvSpPr/>
      </dsp:nvSpPr>
      <dsp:spPr>
        <a:xfrm rot="2145306">
          <a:off x="2045507" y="2730943"/>
          <a:ext cx="1125421" cy="12951"/>
        </a:xfrm>
        <a:custGeom>
          <a:avLst/>
          <a:gdLst/>
          <a:ahLst/>
          <a:cxnLst/>
          <a:rect l="0" t="0" r="0" b="0"/>
          <a:pathLst>
            <a:path>
              <a:moveTo>
                <a:pt x="0" y="6475"/>
              </a:moveTo>
              <a:lnTo>
                <a:pt x="1125421" y="64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b="0" kern="1200">
            <a:latin typeface="+mn-lt"/>
          </a:endParaRPr>
        </a:p>
      </dsp:txBody>
      <dsp:txXfrm rot="2145306">
        <a:off x="2580082" y="2709283"/>
        <a:ext cx="56271" cy="56271"/>
      </dsp:txXfrm>
    </dsp:sp>
    <dsp:sp modelId="{35D4B1BD-072D-40C4-9BCE-435737070590}">
      <dsp:nvSpPr>
        <dsp:cNvPr id="0" name=""/>
        <dsp:cNvSpPr/>
      </dsp:nvSpPr>
      <dsp:spPr>
        <a:xfrm>
          <a:off x="3064870" y="2809893"/>
          <a:ext cx="1773048" cy="512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0" kern="1200" dirty="0" smtClean="0">
              <a:latin typeface="+mn-lt"/>
            </a:rPr>
            <a:t>Links to road licensing and utility investment</a:t>
          </a:r>
          <a:endParaRPr lang="en-IE" sz="1400" b="0" kern="1200" dirty="0">
            <a:latin typeface="+mn-lt"/>
          </a:endParaRPr>
        </a:p>
      </dsp:txBody>
      <dsp:txXfrm>
        <a:off x="3064870" y="2809893"/>
        <a:ext cx="1773048" cy="512659"/>
      </dsp:txXfrm>
    </dsp:sp>
    <dsp:sp modelId="{F068D8F6-4FB7-4EF1-9E77-2117521DD660}">
      <dsp:nvSpPr>
        <dsp:cNvPr id="0" name=""/>
        <dsp:cNvSpPr/>
      </dsp:nvSpPr>
      <dsp:spPr>
        <a:xfrm>
          <a:off x="226027" y="4009674"/>
          <a:ext cx="1113192" cy="373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0" kern="1200" dirty="0" smtClean="0">
              <a:latin typeface="+mn-lt"/>
            </a:rPr>
            <a:t>Effectiveness</a:t>
          </a:r>
          <a:endParaRPr lang="en-IE" sz="1400" b="0" kern="1200" dirty="0">
            <a:latin typeface="+mn-lt"/>
          </a:endParaRPr>
        </a:p>
      </dsp:txBody>
      <dsp:txXfrm>
        <a:off x="226027" y="4009674"/>
        <a:ext cx="1113192" cy="373036"/>
      </dsp:txXfrm>
    </dsp:sp>
    <dsp:sp modelId="{65AB2286-F77C-4071-83EC-D4044A1DCDA2}">
      <dsp:nvSpPr>
        <dsp:cNvPr id="0" name=""/>
        <dsp:cNvSpPr/>
      </dsp:nvSpPr>
      <dsp:spPr>
        <a:xfrm rot="20122066">
          <a:off x="1279981" y="3918392"/>
          <a:ext cx="1301963" cy="12951"/>
        </a:xfrm>
        <a:custGeom>
          <a:avLst/>
          <a:gdLst/>
          <a:ahLst/>
          <a:cxnLst/>
          <a:rect l="0" t="0" r="0" b="0"/>
          <a:pathLst>
            <a:path>
              <a:moveTo>
                <a:pt x="0" y="6475"/>
              </a:moveTo>
              <a:lnTo>
                <a:pt x="1301963" y="6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400" b="0" kern="1200">
            <a:latin typeface="+mn-lt"/>
          </a:endParaRPr>
        </a:p>
      </dsp:txBody>
      <dsp:txXfrm rot="20122066">
        <a:off x="1898414" y="3892319"/>
        <a:ext cx="65098" cy="65098"/>
      </dsp:txXfrm>
    </dsp:sp>
    <dsp:sp modelId="{DC826F32-91BB-491C-8EF6-F858DDE73975}">
      <dsp:nvSpPr>
        <dsp:cNvPr id="0" name=""/>
        <dsp:cNvSpPr/>
      </dsp:nvSpPr>
      <dsp:spPr>
        <a:xfrm>
          <a:off x="2522706" y="3415017"/>
          <a:ext cx="3314471" cy="477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0" kern="1200" dirty="0" smtClean="0">
              <a:latin typeface="+mn-lt"/>
            </a:rPr>
            <a:t>Permanent mapped record works completed  and planned. </a:t>
          </a:r>
          <a:endParaRPr lang="en-IE" sz="1400" b="0" kern="1200" dirty="0">
            <a:latin typeface="+mn-lt"/>
          </a:endParaRPr>
        </a:p>
      </dsp:txBody>
      <dsp:txXfrm>
        <a:off x="2522706" y="3415017"/>
        <a:ext cx="3314471" cy="477053"/>
      </dsp:txXfrm>
    </dsp:sp>
    <dsp:sp modelId="{C0004A5F-FF3F-43C1-ABC6-62AE834407F2}">
      <dsp:nvSpPr>
        <dsp:cNvPr id="0" name=""/>
        <dsp:cNvSpPr/>
      </dsp:nvSpPr>
      <dsp:spPr>
        <a:xfrm rot="21421089">
          <a:off x="1338417" y="4158893"/>
          <a:ext cx="1185091" cy="12951"/>
        </a:xfrm>
        <a:custGeom>
          <a:avLst/>
          <a:gdLst/>
          <a:ahLst/>
          <a:cxnLst/>
          <a:rect l="0" t="0" r="0" b="0"/>
          <a:pathLst>
            <a:path>
              <a:moveTo>
                <a:pt x="0" y="6475"/>
              </a:moveTo>
              <a:lnTo>
                <a:pt x="1185091" y="6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b="0" kern="1200">
            <a:latin typeface="+mn-lt"/>
          </a:endParaRPr>
        </a:p>
      </dsp:txBody>
      <dsp:txXfrm rot="21421089">
        <a:off x="1901335" y="4135741"/>
        <a:ext cx="59254" cy="59254"/>
      </dsp:txXfrm>
    </dsp:sp>
    <dsp:sp modelId="{098556C0-357D-4E12-A6F4-AEDAF633AD28}">
      <dsp:nvSpPr>
        <dsp:cNvPr id="0" name=""/>
        <dsp:cNvSpPr/>
      </dsp:nvSpPr>
      <dsp:spPr>
        <a:xfrm>
          <a:off x="2522706" y="3948026"/>
          <a:ext cx="2445312" cy="373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0" kern="1200" dirty="0" smtClean="0">
              <a:latin typeface="+mn-lt"/>
            </a:rPr>
            <a:t>Recording of material types. </a:t>
          </a:r>
          <a:endParaRPr lang="en-IE" sz="1400" b="0" kern="1200" dirty="0">
            <a:latin typeface="+mn-lt"/>
          </a:endParaRPr>
        </a:p>
      </dsp:txBody>
      <dsp:txXfrm>
        <a:off x="2522706" y="3948026"/>
        <a:ext cx="2445312" cy="373036"/>
      </dsp:txXfrm>
    </dsp:sp>
    <dsp:sp modelId="{9A33AED7-736F-404B-98D8-03706A4C1CDF}">
      <dsp:nvSpPr>
        <dsp:cNvPr id="0" name=""/>
        <dsp:cNvSpPr/>
      </dsp:nvSpPr>
      <dsp:spPr>
        <a:xfrm rot="1034632">
          <a:off x="1311369" y="4373388"/>
          <a:ext cx="1239186" cy="12951"/>
        </a:xfrm>
        <a:custGeom>
          <a:avLst/>
          <a:gdLst/>
          <a:ahLst/>
          <a:cxnLst/>
          <a:rect l="0" t="0" r="0" b="0"/>
          <a:pathLst>
            <a:path>
              <a:moveTo>
                <a:pt x="0" y="6475"/>
              </a:moveTo>
              <a:lnTo>
                <a:pt x="1239186" y="6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b="0" kern="1200">
            <a:latin typeface="+mn-lt"/>
          </a:endParaRPr>
        </a:p>
      </dsp:txBody>
      <dsp:txXfrm rot="1034632">
        <a:off x="1899983" y="4348884"/>
        <a:ext cx="61959" cy="61959"/>
      </dsp:txXfrm>
    </dsp:sp>
    <dsp:sp modelId="{C2341F2E-0750-4952-8396-379F93FEDA15}">
      <dsp:nvSpPr>
        <dsp:cNvPr id="0" name=""/>
        <dsp:cNvSpPr/>
      </dsp:nvSpPr>
      <dsp:spPr>
        <a:xfrm>
          <a:off x="2522706" y="4377018"/>
          <a:ext cx="2151344" cy="373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0" kern="1200" dirty="0" smtClean="0">
              <a:latin typeface="+mn-lt"/>
            </a:rPr>
            <a:t>Recording of interventions. Tracking into future</a:t>
          </a:r>
          <a:endParaRPr lang="en-IE" sz="1400" b="0" kern="1200" dirty="0">
            <a:latin typeface="+mn-lt"/>
          </a:endParaRPr>
        </a:p>
      </dsp:txBody>
      <dsp:txXfrm>
        <a:off x="2522706" y="4377018"/>
        <a:ext cx="2151344" cy="373036"/>
      </dsp:txXfrm>
    </dsp:sp>
    <dsp:sp modelId="{03D0EAF8-0FC7-4A5F-9CEF-A053B8690AAD}">
      <dsp:nvSpPr>
        <dsp:cNvPr id="0" name=""/>
        <dsp:cNvSpPr/>
      </dsp:nvSpPr>
      <dsp:spPr>
        <a:xfrm rot="2036130">
          <a:off x="1217732" y="4587884"/>
          <a:ext cx="1426461" cy="12951"/>
        </a:xfrm>
        <a:custGeom>
          <a:avLst/>
          <a:gdLst/>
          <a:ahLst/>
          <a:cxnLst/>
          <a:rect l="0" t="0" r="0" b="0"/>
          <a:pathLst>
            <a:path>
              <a:moveTo>
                <a:pt x="0" y="6475"/>
              </a:moveTo>
              <a:lnTo>
                <a:pt x="1426461" y="6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 rot="2036130">
        <a:off x="1895301" y="4558698"/>
        <a:ext cx="71323" cy="71323"/>
      </dsp:txXfrm>
    </dsp:sp>
    <dsp:sp modelId="{B18A523A-3A63-44AE-A5FD-4CAF8C17C330}">
      <dsp:nvSpPr>
        <dsp:cNvPr id="0" name=""/>
        <dsp:cNvSpPr/>
      </dsp:nvSpPr>
      <dsp:spPr>
        <a:xfrm>
          <a:off x="2522706" y="4806009"/>
          <a:ext cx="3190511" cy="373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0" kern="1200" dirty="0" smtClean="0">
              <a:latin typeface="+mn-lt"/>
            </a:rPr>
            <a:t>Recording of condition</a:t>
          </a:r>
          <a:endParaRPr lang="en-IE" sz="1400" b="0" kern="1200" dirty="0">
            <a:latin typeface="+mn-lt"/>
          </a:endParaRPr>
        </a:p>
      </dsp:txBody>
      <dsp:txXfrm>
        <a:off x="2522706" y="4806009"/>
        <a:ext cx="3190511" cy="373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CC75251-61D1-43DF-B5BE-7AC96F09A1BD}" type="datetimeFigureOut">
              <a:rPr lang="en-IE" smtClean="0"/>
              <a:pPr/>
              <a:t>05/04/2016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12291AE-24A5-4F02-8977-3FF9824440EB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20161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11413" y="404813"/>
          <a:ext cx="4320480" cy="586994"/>
        </p:xfrm>
        <a:graphic>
          <a:graphicData uri="http://schemas.openxmlformats.org/drawingml/2006/table">
            <a:tbl>
              <a:tblPr/>
              <a:tblGrid>
                <a:gridCol w="4320480"/>
              </a:tblGrid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i="1" dirty="0">
                          <a:solidFill>
                            <a:srgbClr val="44546A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Working together effectively</a:t>
                      </a:r>
                      <a:endParaRPr lang="en-I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i="1" dirty="0">
                          <a:solidFill>
                            <a:srgbClr val="5B9BD5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Ag obair go </a:t>
                      </a:r>
                      <a:r>
                        <a:rPr lang="en-IE" sz="1800" i="1" dirty="0" err="1">
                          <a:solidFill>
                            <a:srgbClr val="5B9BD5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héifeachtach</a:t>
                      </a:r>
                      <a:r>
                        <a:rPr lang="en-IE" sz="1800" i="1" dirty="0">
                          <a:solidFill>
                            <a:srgbClr val="5B9BD5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le chéile </a:t>
                      </a:r>
                      <a:endParaRPr lang="en-I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0" descr="LGMA 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5605" y="6237312"/>
            <a:ext cx="2162899" cy="58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987823" y="6237313"/>
            <a:ext cx="1774993" cy="504056"/>
          </a:xfrm>
          <a:prstGeom prst="rect">
            <a:avLst/>
          </a:prstGeom>
        </p:spPr>
      </p:pic>
      <p:pic>
        <p:nvPicPr>
          <p:cNvPr id="12" name="Picture 11" descr="C:\Users\j\Desktop\RSTG Conference 2013\DTTAS Logo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213403"/>
            <a:ext cx="1656184" cy="549911"/>
          </a:xfrm>
          <a:prstGeom prst="rect">
            <a:avLst/>
          </a:prstGeom>
          <a:noFill/>
        </p:spPr>
      </p:pic>
      <p:pic>
        <p:nvPicPr>
          <p:cNvPr id="7" name="Picture 6" descr="RMO_logo_button.gif"/>
          <p:cNvPicPr>
            <a:picLocks noChangeAspect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2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04048" y="1196752"/>
            <a:ext cx="3953024" cy="3973296"/>
          </a:xfrm>
          <a:prstGeom prst="rect">
            <a:avLst/>
          </a:prstGeom>
          <a:noFill/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9388" y="6093296"/>
            <a:ext cx="8785225" cy="0"/>
          </a:xfrm>
          <a:prstGeom prst="line">
            <a:avLst/>
          </a:prstGeom>
          <a:ln w="1905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 userDrawn="1"/>
        </p:nvGraphicFramePr>
        <p:xfrm>
          <a:off x="4572000" y="6309320"/>
          <a:ext cx="2016224" cy="432048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i="1" dirty="0">
                          <a:solidFill>
                            <a:srgbClr val="44546A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Working together effectively</a:t>
                      </a:r>
                      <a:endParaRPr lang="en-I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i="1" dirty="0">
                          <a:solidFill>
                            <a:srgbClr val="5B9BD5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Ag </a:t>
                      </a:r>
                      <a:r>
                        <a:rPr lang="en-IE" sz="900" i="1" dirty="0" err="1">
                          <a:solidFill>
                            <a:srgbClr val="5B9BD5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obair</a:t>
                      </a:r>
                      <a:r>
                        <a:rPr lang="en-IE" sz="900" i="1" dirty="0">
                          <a:solidFill>
                            <a:srgbClr val="5B9BD5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go </a:t>
                      </a:r>
                      <a:r>
                        <a:rPr lang="en-IE" sz="900" i="1" dirty="0" err="1">
                          <a:solidFill>
                            <a:srgbClr val="5B9BD5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héifeachtach</a:t>
                      </a:r>
                      <a:r>
                        <a:rPr lang="en-IE" sz="900" i="1" dirty="0">
                          <a:solidFill>
                            <a:srgbClr val="5B9BD5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le </a:t>
                      </a:r>
                      <a:r>
                        <a:rPr lang="en-IE" sz="900" i="1" dirty="0" err="1">
                          <a:solidFill>
                            <a:srgbClr val="5B9BD5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chéile</a:t>
                      </a:r>
                      <a:r>
                        <a:rPr lang="en-IE" sz="900" i="1" dirty="0">
                          <a:solidFill>
                            <a:srgbClr val="5B9BD5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I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17375E"/>
          </a:solidFill>
          <a:latin typeface="Gotham Book" pitchFamily="50" charset="0"/>
          <a:ea typeface="Gotham Book" pitchFamily="50" charset="0"/>
          <a:cs typeface="Gotham Book" pitchFamily="50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Gotham Book" pitchFamily="50" charset="0"/>
          <a:ea typeface="Gotham Book" pitchFamily="50" charset="0"/>
          <a:cs typeface="Gotham Book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Gotham Book" pitchFamily="50" charset="0"/>
          <a:ea typeface="Gotham Book" pitchFamily="50" charset="0"/>
          <a:cs typeface="Gotham Book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Gotham Book" pitchFamily="50" charset="0"/>
          <a:ea typeface="Gotham Book" pitchFamily="50" charset="0"/>
          <a:cs typeface="Gotham Book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Gotham Book" pitchFamily="50" charset="0"/>
          <a:ea typeface="Gotham Book" pitchFamily="50" charset="0"/>
          <a:cs typeface="Gotham Book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Gotham Book" pitchFamily="50" charset="0"/>
          <a:ea typeface="Gotham Book" pitchFamily="50" charset="0"/>
          <a:cs typeface="Gotham Book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Gotham Book" pitchFamily="50" charset="0"/>
          <a:ea typeface="Gotham Book" pitchFamily="50" charset="0"/>
          <a:cs typeface="Gotham Book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Gotham Book" pitchFamily="50" charset="0"/>
          <a:ea typeface="Gotham Book" pitchFamily="50" charset="0"/>
          <a:cs typeface="Gotham Book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Gotham Book" pitchFamily="50" charset="0"/>
          <a:ea typeface="Gotham Book" pitchFamily="50" charset="0"/>
          <a:cs typeface="Gotham Book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rgbClr val="17375E"/>
          </a:solidFill>
          <a:latin typeface="Gotham Book" pitchFamily="50" charset="0"/>
          <a:ea typeface="Gotham Book" pitchFamily="50" charset="0"/>
          <a:cs typeface="Gotham Book" pitchFamily="50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17375E"/>
          </a:solidFill>
          <a:latin typeface="Gotham Book" pitchFamily="50" charset="0"/>
          <a:ea typeface="Gotham Book" pitchFamily="50" charset="0"/>
          <a:cs typeface="Gotham Book" pitchFamily="50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17375E"/>
          </a:solidFill>
          <a:latin typeface="Gotham Book" pitchFamily="50" charset="0"/>
          <a:ea typeface="Gotham Book" pitchFamily="50" charset="0"/>
          <a:cs typeface="Gotham Book" pitchFamily="50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7375E"/>
          </a:solidFill>
          <a:latin typeface="Gotham Book" pitchFamily="50" charset="0"/>
          <a:ea typeface="Gotham Book" pitchFamily="50" charset="0"/>
          <a:cs typeface="Gotham Book" pitchFamily="50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7375E"/>
          </a:solidFill>
          <a:latin typeface="Gotham Book" pitchFamily="50" charset="0"/>
          <a:ea typeface="Gotham Book" pitchFamily="50" charset="0"/>
          <a:cs typeface="Gotham Book" pitchFamily="50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mo.ie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ephen.flynn@rmo.i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429000"/>
            <a:ext cx="8424936" cy="2387600"/>
          </a:xfrm>
        </p:spPr>
        <p:txBody>
          <a:bodyPr/>
          <a:lstStyle/>
          <a:p>
            <a:r>
              <a:rPr lang="en-IE" sz="3600" b="1" dirty="0" smtClean="0">
                <a:latin typeface="+mn-lt"/>
              </a:rPr>
              <a:t>Update </a:t>
            </a:r>
            <a:r>
              <a:rPr lang="en-IE" sz="3600" b="1" dirty="0" smtClean="0">
                <a:latin typeface="+mn-lt"/>
              </a:rPr>
              <a:t>Road Management Office Ireland</a:t>
            </a:r>
            <a:br>
              <a:rPr lang="en-IE" sz="3600" b="1" dirty="0" smtClean="0">
                <a:latin typeface="+mn-lt"/>
              </a:rPr>
            </a:br>
            <a:r>
              <a:rPr lang="en-IE" sz="3600" b="1" dirty="0" smtClean="0">
                <a:latin typeface="+mn-lt"/>
              </a:rPr>
              <a:t>April </a:t>
            </a:r>
            <a:r>
              <a:rPr lang="en-IE" sz="3600" b="1" dirty="0" smtClean="0">
                <a:latin typeface="+mn-lt"/>
              </a:rPr>
              <a:t>5</a:t>
            </a:r>
            <a:r>
              <a:rPr lang="en-IE" sz="3600" b="1" baseline="30000" dirty="0" smtClean="0">
                <a:latin typeface="+mn-lt"/>
              </a:rPr>
              <a:t>th</a:t>
            </a:r>
            <a:r>
              <a:rPr lang="en-IE" sz="3600" b="1" dirty="0" smtClean="0">
                <a:latin typeface="+mn-lt"/>
              </a:rPr>
              <a:t> 2016</a:t>
            </a:r>
            <a:r>
              <a:rPr lang="en-IE" sz="3600" dirty="0" smtClean="0">
                <a:latin typeface="+mn-lt"/>
              </a:rPr>
              <a:t/>
            </a:r>
            <a:br>
              <a:rPr lang="en-IE" sz="3600" dirty="0" smtClean="0">
                <a:latin typeface="+mn-lt"/>
              </a:rPr>
            </a:br>
            <a:endParaRPr lang="en-IE" sz="3600" dirty="0">
              <a:latin typeface="+mn-lt"/>
            </a:endParaRPr>
          </a:p>
        </p:txBody>
      </p:sp>
      <p:pic>
        <p:nvPicPr>
          <p:cNvPr id="18433" name="Picture 1" descr="C:\Users\sflynn\Pictures\roadex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210050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Current Areas of Work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IE" dirty="0" smtClean="0">
                <a:latin typeface="+mn-lt"/>
              </a:rPr>
              <a:t>Pavement Condition rating</a:t>
            </a: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latin typeface="+mn-lt"/>
              </a:rPr>
              <a:t>Works Recording</a:t>
            </a: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latin typeface="+mn-lt"/>
              </a:rPr>
              <a:t>Inventory</a:t>
            </a: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latin typeface="+mn-lt"/>
              </a:rPr>
              <a:t>Footway Condition Rating</a:t>
            </a: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latin typeface="+mn-lt"/>
              </a:rPr>
              <a:t>Drainage Condition Rating</a:t>
            </a:r>
          </a:p>
          <a:p>
            <a:pPr>
              <a:buFont typeface="Arial" pitchFamily="34" charset="0"/>
              <a:buChar char="•"/>
            </a:pPr>
            <a:r>
              <a:rPr lang="en-IE" dirty="0" smtClean="0">
                <a:latin typeface="+mn-lt"/>
              </a:rPr>
              <a:t>Road Licensing</a:t>
            </a:r>
          </a:p>
          <a:p>
            <a:pPr>
              <a:buFont typeface="Arial" pitchFamily="34" charset="0"/>
              <a:buChar char="•"/>
            </a:pPr>
            <a:endParaRPr lang="en-IE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79512" y="1844824"/>
          <a:ext cx="864096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196752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latin typeface="+mj-lt"/>
              </a:rPr>
              <a:t>Pavement Management: Recording works done.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5148064" y="1628800"/>
          <a:ext cx="399593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1484784"/>
            <a:ext cx="52565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Arial" pitchFamily="34" charset="0"/>
              <a:buChar char="•"/>
            </a:pPr>
            <a:r>
              <a:rPr lang="en-IE" sz="2400" b="1" dirty="0" smtClean="0"/>
              <a:t>Restoration Maintenance:</a:t>
            </a:r>
          </a:p>
          <a:p>
            <a:pPr marL="811213" lvl="1" indent="-354013">
              <a:buFont typeface="Arial" pitchFamily="34" charset="0"/>
              <a:buChar char="•"/>
            </a:pPr>
            <a:r>
              <a:rPr lang="en-IE" sz="2000" dirty="0" smtClean="0"/>
              <a:t>1600 projects</a:t>
            </a:r>
          </a:p>
          <a:p>
            <a:pPr marL="811213" lvl="1" indent="-354013">
              <a:buFont typeface="Arial" pitchFamily="34" charset="0"/>
              <a:buChar char="•"/>
            </a:pPr>
            <a:r>
              <a:rPr lang="en-IE" sz="2000" dirty="0" smtClean="0"/>
              <a:t>25 LAs</a:t>
            </a:r>
          </a:p>
          <a:p>
            <a:pPr marL="811213" lvl="1" indent="-354013">
              <a:buFont typeface="Arial" pitchFamily="34" charset="0"/>
              <a:buChar char="•"/>
            </a:pPr>
            <a:r>
              <a:rPr lang="en-IE" sz="2000" dirty="0" smtClean="0"/>
              <a:t>€38M (15% - 48% on regional)</a:t>
            </a:r>
          </a:p>
          <a:p>
            <a:pPr marL="811213" lvl="1" indent="-354013">
              <a:buFont typeface="Arial" pitchFamily="34" charset="0"/>
              <a:buChar char="•"/>
            </a:pPr>
            <a:r>
              <a:rPr lang="en-IE" sz="2000" dirty="0" smtClean="0"/>
              <a:t>1900km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en-IE" sz="2400" b="1" dirty="0" smtClean="0"/>
              <a:t>Restoration Improvement:</a:t>
            </a:r>
          </a:p>
          <a:p>
            <a:pPr marL="811213" lvl="1" indent="-354013">
              <a:buFont typeface="Arial" pitchFamily="34" charset="0"/>
              <a:buChar char="•"/>
            </a:pPr>
            <a:r>
              <a:rPr lang="en-IE" sz="2000" dirty="0" smtClean="0"/>
              <a:t>1750 projects</a:t>
            </a:r>
          </a:p>
          <a:p>
            <a:pPr marL="811213" lvl="1" indent="-354013">
              <a:buFont typeface="Arial" pitchFamily="34" charset="0"/>
              <a:buChar char="•"/>
            </a:pPr>
            <a:r>
              <a:rPr lang="en-IE" sz="2000" dirty="0" smtClean="0"/>
              <a:t>€121M (12%-48% on regional)</a:t>
            </a:r>
          </a:p>
          <a:p>
            <a:pPr marL="811213" lvl="1" indent="-354013">
              <a:buFont typeface="Arial" pitchFamily="34" charset="0"/>
              <a:buChar char="•"/>
            </a:pPr>
            <a:r>
              <a:rPr lang="en-IE" sz="2000" dirty="0" smtClean="0"/>
              <a:t>1500km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en-IE" sz="2400" b="1" dirty="0" smtClean="0"/>
              <a:t>2016-2019 Three Year Programme</a:t>
            </a:r>
            <a:r>
              <a:rPr lang="en-IE" sz="2400" dirty="0" smtClean="0"/>
              <a:t>:</a:t>
            </a:r>
          </a:p>
          <a:p>
            <a:pPr marL="811213" lvl="1" indent="-354013">
              <a:buFont typeface="Arial" pitchFamily="34" charset="0"/>
              <a:buChar char="•"/>
            </a:pPr>
            <a:r>
              <a:rPr lang="en-IE" sz="2000" dirty="0" smtClean="0"/>
              <a:t>Work ongoing</a:t>
            </a:r>
          </a:p>
          <a:p>
            <a:pPr marL="811213" lvl="1" indent="-354013">
              <a:buFont typeface="Arial" pitchFamily="34" charset="0"/>
              <a:buChar char="•"/>
            </a:pPr>
            <a:r>
              <a:rPr lang="en-IE" sz="2000" dirty="0" smtClean="0"/>
              <a:t>C. 5000 projects planned</a:t>
            </a:r>
          </a:p>
          <a:p>
            <a:pPr marL="811213" lvl="1" indent="-354013">
              <a:buFont typeface="Arial" pitchFamily="34" charset="0"/>
              <a:buChar char="•"/>
            </a:pPr>
            <a:r>
              <a:rPr lang="en-IE" sz="2000" dirty="0" smtClean="0"/>
              <a:t>C. €400M recorded works</a:t>
            </a:r>
            <a:endParaRPr lang="en-I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764705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latin typeface="+mj-lt"/>
              </a:rPr>
              <a:t>Pavement Management: Recording works done.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23528" y="1700808"/>
          <a:ext cx="8244408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196752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latin typeface="+mj-lt"/>
              </a:rPr>
              <a:t>Pavement Management: Inventory.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503040" y="1844824"/>
          <a:ext cx="864096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196752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latin typeface="+mj-lt"/>
              </a:rPr>
              <a:t>Pavement Management: Condition rating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184576" y="1556792"/>
          <a:ext cx="3923928" cy="1800200"/>
        </p:xfrm>
        <a:graphic>
          <a:graphicData uri="http://schemas.openxmlformats.org/drawingml/2006/table">
            <a:tbl>
              <a:tblPr/>
              <a:tblGrid>
                <a:gridCol w="1663745"/>
                <a:gridCol w="733544"/>
                <a:gridCol w="565969"/>
                <a:gridCol w="960670"/>
              </a:tblGrid>
              <a:tr h="29375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Western Region Mechanical Surveys 2015 RW 21 </a:t>
                      </a:r>
                      <a:endParaRPr lang="en-I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251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Local Authority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Before 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After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Network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</a:tr>
              <a:tr h="251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114</a:t>
                      </a:r>
                      <a:endParaRPr lang="en-I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115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51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116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ü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ü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ü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117</a:t>
                      </a:r>
                      <a:endParaRPr lang="en-I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ü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ü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ü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51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118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ü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ü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ü</a:t>
                      </a:r>
                      <a:endParaRPr lang="en-I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20071" y="3645024"/>
          <a:ext cx="3923929" cy="2060845"/>
        </p:xfrm>
        <a:graphic>
          <a:graphicData uri="http://schemas.openxmlformats.org/drawingml/2006/table">
            <a:tbl>
              <a:tblPr/>
              <a:tblGrid>
                <a:gridCol w="1663746"/>
                <a:gridCol w="733544"/>
                <a:gridCol w="565969"/>
                <a:gridCol w="960670"/>
              </a:tblGrid>
              <a:tr h="33628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Northern Region Mechanical Surveys 2015 RW 21 </a:t>
                      </a:r>
                      <a:endParaRPr lang="en-I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287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Local Authority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Before 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After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Network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</a:tr>
              <a:tr h="287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101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ü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ü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ü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102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ü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ü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87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103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ü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104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ü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ü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ü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87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105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000000"/>
                          </a:solidFill>
                          <a:latin typeface="Wingdings"/>
                          <a:ea typeface="Times New Roman"/>
                          <a:cs typeface="Calibri"/>
                        </a:rPr>
                        <a:t>ü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en-I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en-I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052736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Font typeface="Arial" pitchFamily="34" charset="0"/>
              <a:buChar char="•"/>
            </a:pPr>
            <a:r>
              <a:rPr lang="en-IE" b="1" dirty="0" smtClean="0"/>
              <a:t>Mechanical Surveys: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en-IE" dirty="0" smtClean="0"/>
              <a:t>First records of before and after intervention and outcomes.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en-IE" b="1" dirty="0" smtClean="0"/>
              <a:t>PSCI</a:t>
            </a:r>
          </a:p>
          <a:p>
            <a:pPr marL="811213" lvl="1" indent="-354013">
              <a:buFont typeface="Arial" pitchFamily="34" charset="0"/>
              <a:buChar char="•"/>
            </a:pPr>
            <a:r>
              <a:rPr lang="en-IE" dirty="0" smtClean="0"/>
              <a:t>65000km recorded</a:t>
            </a:r>
          </a:p>
          <a:p>
            <a:pPr marL="811213" lvl="1" indent="-354013">
              <a:buFont typeface="Arial" pitchFamily="34" charset="0"/>
              <a:buChar char="•"/>
            </a:pPr>
            <a:r>
              <a:rPr lang="en-IE" dirty="0" smtClean="0"/>
              <a:t>First national record of overall condition of network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827584" y="3429000"/>
          <a:ext cx="406794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986373" cy="453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052736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latin typeface="+mj-lt"/>
              </a:rPr>
              <a:t>Pavement Management: Condition rating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1772816"/>
            <a:ext cx="216024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628800"/>
            <a:ext cx="3044703" cy="417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5773440" cy="384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132856"/>
            <a:ext cx="2843808" cy="389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60648"/>
            <a:ext cx="161922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60648"/>
            <a:ext cx="160191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60648"/>
            <a:ext cx="1594038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260648"/>
            <a:ext cx="1630588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60648"/>
            <a:ext cx="162798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stCxn id="9223" idx="2"/>
          </p:cNvCxnSpPr>
          <p:nvPr/>
        </p:nvCxnSpPr>
        <p:spPr>
          <a:xfrm>
            <a:off x="813990" y="1340648"/>
            <a:ext cx="373634" cy="144028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222" idx="2"/>
          </p:cNvCxnSpPr>
          <p:nvPr/>
        </p:nvCxnSpPr>
        <p:spPr>
          <a:xfrm flipH="1">
            <a:off x="1691680" y="1340648"/>
            <a:ext cx="887302" cy="1368272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221" idx="2"/>
          </p:cNvCxnSpPr>
          <p:nvPr/>
        </p:nvCxnSpPr>
        <p:spPr>
          <a:xfrm flipH="1">
            <a:off x="2915816" y="1340648"/>
            <a:ext cx="1301075" cy="144028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220" idx="2"/>
          </p:cNvCxnSpPr>
          <p:nvPr/>
        </p:nvCxnSpPr>
        <p:spPr>
          <a:xfrm flipH="1">
            <a:off x="3851920" y="1340648"/>
            <a:ext cx="2025093" cy="144028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219" idx="2"/>
          </p:cNvCxnSpPr>
          <p:nvPr/>
        </p:nvCxnSpPr>
        <p:spPr>
          <a:xfrm flipH="1">
            <a:off x="5004048" y="1340648"/>
            <a:ext cx="2537803" cy="1512288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816995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0"/>
            <a:ext cx="3635896" cy="174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868" y="4725144"/>
            <a:ext cx="307013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085184"/>
            <a:ext cx="2502370" cy="36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478234"/>
            <a:ext cx="2757715" cy="105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085184"/>
            <a:ext cx="1284015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1844824"/>
            <a:ext cx="2975620" cy="286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1340768"/>
          <a:ext cx="69482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latin typeface="+mj-lt"/>
              </a:rPr>
              <a:t>Pavement Management: Benefits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7380312" y="2420888"/>
            <a:ext cx="1763688" cy="1581270"/>
            <a:chOff x="7263803" y="4116817"/>
            <a:chExt cx="1880196" cy="789182"/>
          </a:xfrm>
        </p:grpSpPr>
        <p:sp>
          <p:nvSpPr>
            <p:cNvPr id="12" name="Rounded Rectangle 11"/>
            <p:cNvSpPr/>
            <p:nvPr/>
          </p:nvSpPr>
          <p:spPr>
            <a:xfrm>
              <a:off x="7263803" y="4116817"/>
              <a:ext cx="1880196" cy="7891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7286917" y="4139931"/>
              <a:ext cx="1833968" cy="742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400" kern="1200" dirty="0" smtClean="0"/>
                <a:t>Back analysis of effectiveness of treatment</a:t>
              </a:r>
              <a:endParaRPr lang="en-IE" sz="1400" kern="1200" dirty="0"/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7452320" y="5085184"/>
            <a:ext cx="1368152" cy="1512168"/>
            <a:chOff x="6598138" y="4893892"/>
            <a:chExt cx="1351977" cy="433976"/>
          </a:xfrm>
        </p:grpSpPr>
        <p:sp>
          <p:nvSpPr>
            <p:cNvPr id="10" name="Rounded Rectangle 9"/>
            <p:cNvSpPr/>
            <p:nvPr/>
          </p:nvSpPr>
          <p:spPr>
            <a:xfrm>
              <a:off x="6598138" y="4893892"/>
              <a:ext cx="1351977" cy="43397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6610849" y="4906603"/>
              <a:ext cx="1326555" cy="4085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400" kern="1200" dirty="0" smtClean="0"/>
                <a:t>Cost and investment planning</a:t>
              </a:r>
              <a:endParaRPr lang="en-IE" sz="1400" kern="1200" dirty="0"/>
            </a:p>
          </p:txBody>
        </p:sp>
      </p:grpSp>
      <p:sp>
        <p:nvSpPr>
          <p:cNvPr id="15" name="Right Bracket 14"/>
          <p:cNvSpPr/>
          <p:nvPr/>
        </p:nvSpPr>
        <p:spPr>
          <a:xfrm>
            <a:off x="6084168" y="4653136"/>
            <a:ext cx="648072" cy="194421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7" name="Straight Arrow Connector 16"/>
          <p:cNvCxnSpPr>
            <a:stCxn id="15" idx="2"/>
            <a:endCxn id="13" idx="1"/>
          </p:cNvCxnSpPr>
          <p:nvPr/>
        </p:nvCxnSpPr>
        <p:spPr>
          <a:xfrm flipV="1">
            <a:off x="6732240" y="3211523"/>
            <a:ext cx="669754" cy="2413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  <a:endCxn id="11" idx="1"/>
          </p:cNvCxnSpPr>
          <p:nvPr/>
        </p:nvCxnSpPr>
        <p:spPr>
          <a:xfrm>
            <a:off x="6732240" y="5625244"/>
            <a:ext cx="732943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Road Management in Ireland - Network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IE" dirty="0" err="1" smtClean="0"/>
              <a:t>Apx</a:t>
            </a:r>
            <a:r>
              <a:rPr lang="en-IE" dirty="0" smtClean="0"/>
              <a:t>. 100,000km of public roads</a:t>
            </a:r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5500km of National road (interurban motorway  - legacy rural road &lt;2500 AADT)</a:t>
            </a:r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95000km Non-national road</a:t>
            </a:r>
          </a:p>
          <a:p>
            <a:pPr lvl="1">
              <a:buFont typeface="Arial" pitchFamily="34" charset="0"/>
              <a:buChar char="•"/>
            </a:pPr>
            <a:r>
              <a:rPr lang="en-IE" dirty="0" smtClean="0"/>
              <a:t>13500km Regional road strategic and inter (40000 – 1000AADT)</a:t>
            </a:r>
          </a:p>
          <a:p>
            <a:pPr lvl="1">
              <a:buFont typeface="Arial" pitchFamily="34" charset="0"/>
              <a:buChar char="•"/>
            </a:pPr>
            <a:r>
              <a:rPr lang="en-IE" dirty="0" smtClean="0"/>
              <a:t>81000km of local roads  - &lt;100 AADT – 10000AADT)</a:t>
            </a:r>
          </a:p>
          <a:p>
            <a:pPr lvl="1"/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41277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 work of the RMO is developmental in nature and subject to review of by the RMO board and stakeholders. Notwithstanding this our current scope of service is summarised below:  </a:t>
            </a:r>
            <a:endParaRPr lang="en-I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794001"/>
          <a:ext cx="8964488" cy="3155279"/>
        </p:xfrm>
        <a:graphic>
          <a:graphicData uri="http://schemas.openxmlformats.org/drawingml/2006/table">
            <a:tbl>
              <a:tblPr/>
              <a:tblGrid>
                <a:gridCol w="2068334"/>
                <a:gridCol w="3194008"/>
                <a:gridCol w="3702146"/>
              </a:tblGrid>
              <a:tr h="894494">
                <a:tc rowSpan="3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Policy Development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46892" marR="4689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>
                          <a:latin typeface="+mn-lt"/>
                          <a:ea typeface="Times New Roman"/>
                        </a:rPr>
                        <a:t>Development of policies for pavement management to comply with best international practice:</a:t>
                      </a:r>
                      <a:endParaRPr lang="en-IE" sz="1200">
                        <a:latin typeface="+mn-lt"/>
                        <a:ea typeface="Times New Roman"/>
                      </a:endParaRPr>
                    </a:p>
                  </a:txBody>
                  <a:tcPr marL="46892" marR="4689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>
                          <a:latin typeface="+mn-lt"/>
                          <a:ea typeface="Times New Roman"/>
                        </a:rPr>
                        <a:t>Pavement Management Planning</a:t>
                      </a:r>
                      <a:endParaRPr lang="en-IE" sz="1200">
                        <a:latin typeface="+mn-lt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>
                          <a:latin typeface="+mn-lt"/>
                          <a:ea typeface="Times New Roman"/>
                        </a:rPr>
                        <a:t>Condition Rating</a:t>
                      </a:r>
                      <a:endParaRPr lang="en-IE" sz="1200">
                        <a:latin typeface="+mn-lt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>
                          <a:latin typeface="+mn-lt"/>
                          <a:ea typeface="Times New Roman"/>
                        </a:rPr>
                        <a:t>Network Key Performance Indicators</a:t>
                      </a:r>
                      <a:endParaRPr lang="en-IE" sz="1200">
                        <a:latin typeface="+mn-lt"/>
                        <a:ea typeface="Times New Roman"/>
                      </a:endParaRPr>
                    </a:p>
                  </a:txBody>
                  <a:tcPr marL="46892" marR="4689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309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3538" lvl="2" indent="-3635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Development of Road Licensing policy to support government, utility and Local Authority Objectives.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46892" marR="468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3538" lvl="3" indent="-3635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Road Opening Licensing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363538" lvl="3" indent="-3635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Abnormal load Licensing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363538" lvl="3" indent="-3635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Other road furniture and closure licensing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46892" marR="468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476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3538" lvl="2" indent="-3635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Development of policies to support local authorities in their asset and inventory management including: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46892" marR="468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3538" lvl="3" indent="-3635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Bridges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363538" lvl="3" indent="-3635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Public Lighting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363538" lvl="3" indent="-3635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Footways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363538" lvl="3" indent="-3635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Regulatory Signage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363538" lvl="3" indent="-3635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Safety Assets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46892" marR="468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476672"/>
            <a:ext cx="2700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/>
              <a:t>Our Services:</a:t>
            </a:r>
            <a:endParaRPr lang="en-IE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1" y="4077072"/>
          <a:ext cx="9144001" cy="1280160"/>
        </p:xfrm>
        <a:graphic>
          <a:graphicData uri="http://schemas.openxmlformats.org/drawingml/2006/table">
            <a:tbl>
              <a:tblPr/>
              <a:tblGrid>
                <a:gridCol w="3059832"/>
                <a:gridCol w="2232248"/>
                <a:gridCol w="3851921"/>
              </a:tblGrid>
              <a:tr h="188917">
                <a:tc rowSpan="3">
                  <a:txBody>
                    <a:bodyPr/>
                    <a:lstStyle/>
                    <a:p>
                      <a:pPr marL="261938" lvl="1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 smtClean="0">
                          <a:latin typeface="+mn-lt"/>
                          <a:ea typeface="Times New Roman"/>
                        </a:rPr>
                        <a:t>Guidelines</a:t>
                      </a:r>
                      <a:r>
                        <a:rPr lang="en-GB" sz="120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200" dirty="0" smtClean="0">
                          <a:latin typeface="+mn-lt"/>
                          <a:ea typeface="Times New Roman"/>
                        </a:rPr>
                        <a:t>Development </a:t>
                      </a:r>
                      <a:r>
                        <a:rPr lang="en-GB" sz="1200" dirty="0">
                          <a:latin typeface="+mn-lt"/>
                          <a:ea typeface="Times New Roman"/>
                        </a:rPr>
                        <a:t>to support activities including: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58994" marR="5899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938" lvl="2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Pavement  Maintenance and Improvement: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58994" marR="5899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938" lvl="3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Condition rating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261938" lvl="3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Drainage maintenance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261938" lvl="3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Footway management and maintenance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58994" marR="5899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44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1938" lvl="2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Roadworks Licensing: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58994" marR="589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938" lvl="3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Management of Roadworks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261938" lvl="3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Reinstatement standards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58994" marR="589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45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1938" lvl="2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Bridge maintenance and improvement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58994" marR="589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GB" sz="1200" dirty="0">
                        <a:latin typeface="+mn-lt"/>
                        <a:ea typeface="Times New Roman"/>
                      </a:endParaRPr>
                    </a:p>
                  </a:txBody>
                  <a:tcPr marL="58994" marR="589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268760"/>
          <a:ext cx="9144000" cy="2808313"/>
        </p:xfrm>
        <a:graphic>
          <a:graphicData uri="http://schemas.openxmlformats.org/drawingml/2006/table">
            <a:tbl>
              <a:tblPr/>
              <a:tblGrid>
                <a:gridCol w="3056734"/>
                <a:gridCol w="2235346"/>
                <a:gridCol w="3851920"/>
              </a:tblGrid>
              <a:tr h="1123325">
                <a:tc rowSpan="4">
                  <a:txBody>
                    <a:bodyPr/>
                    <a:lstStyle/>
                    <a:p>
                      <a:pPr marL="261938" lvl="1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Software  and Technology Development: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35859" marR="3585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938" lvl="2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Mobile apps: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35859" marR="3585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938" lvl="3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Survey App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261938" lvl="3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Pavement Condition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261938" lvl="3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Footway condition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261938" lvl="3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Bridge Inspections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261938" lvl="3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Inventory Record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261938" lvl="3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Drainage Condition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35859" marR="3585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88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1938" lvl="0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Works App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35859" marR="3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938" lvl="3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Road Licensing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261938" lvl="3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Notifications App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261938" lvl="3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Inspection App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261938" lvl="3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Cloud supports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35859" marR="3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1938" lvl="2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MapRoad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35859" marR="3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938" lvl="3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Finance Management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261938" lvl="3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Grant Administration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35859" marR="3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6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1938" lvl="2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Reporting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35859" marR="3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938" lvl="3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Road Licensing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261938" lvl="3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Road Condition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261938" lvl="3" indent="-2619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Roadworks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35859" marR="358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476672"/>
            <a:ext cx="2700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/>
              <a:t>Our Services:</a:t>
            </a:r>
            <a:endParaRPr lang="en-IE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2132856"/>
          <a:ext cx="8892480" cy="2459409"/>
        </p:xfrm>
        <a:graphic>
          <a:graphicData uri="http://schemas.openxmlformats.org/drawingml/2006/table">
            <a:tbl>
              <a:tblPr/>
              <a:tblGrid>
                <a:gridCol w="2205366"/>
                <a:gridCol w="2731065"/>
                <a:gridCol w="3956049"/>
              </a:tblGrid>
              <a:tr h="730588">
                <a:tc rowSpan="4">
                  <a:txBody>
                    <a:bodyPr/>
                    <a:lstStyle/>
                    <a:p>
                      <a:pPr marL="363538" lvl="1" indent="-2762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Centralised supports for: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43543" marR="43543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3538" lvl="2" indent="-2762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Procurement: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43543" marR="43543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3538" lvl="3" indent="-2762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Mechanical Surveys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363538" lvl="3" indent="-2762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Consultancy Services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363538" lvl="3" indent="-2762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Testing Services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43543" marR="43543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9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3538" lvl="1" indent="-2762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Software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43543" marR="4354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3538" lvl="3" indent="-2762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Data Storage and Management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363538" lvl="3" indent="-2762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Payments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43543" marR="4354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389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3538" lvl="2" indent="-2762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Road Licensing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43543" marR="4354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3538" lvl="3" indent="-2762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Deposit management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363538" lvl="3" indent="-2762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Insurances for Licence Holders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43543" marR="4354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50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3538" lvl="2" indent="-2762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Reporting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43543" marR="4354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3538" lvl="3" indent="-2762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NOAC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363538" lvl="3" indent="-2762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Departmental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  <a:p>
                      <a:pPr marL="363538" lvl="3" indent="-2762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latin typeface="+mn-lt"/>
                          <a:ea typeface="Times New Roman"/>
                        </a:rPr>
                        <a:t>Local Authority</a:t>
                      </a:r>
                      <a:endParaRPr lang="en-IE" sz="1200" dirty="0">
                        <a:latin typeface="+mn-lt"/>
                        <a:ea typeface="Times New Roman"/>
                      </a:endParaRPr>
                    </a:p>
                  </a:txBody>
                  <a:tcPr marL="43543" marR="4354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476672"/>
            <a:ext cx="2700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/>
              <a:t>Our Services:</a:t>
            </a:r>
            <a:endParaRPr lang="en-IE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2050976"/>
            <a:ext cx="86764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For 2016/2017 the RMO deliverables can be summarised under the following broad headings: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11200" marR="0" lvl="0" indent="-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Develop and improve customer service to stakeholders</a:t>
            </a:r>
            <a:endParaRPr kumimoji="0" lang="en-I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11200" marR="0" lvl="0" indent="-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Provide Improved Asset Management Tools and supports to Local Authorities</a:t>
            </a:r>
            <a:endParaRPr kumimoji="0" lang="en-I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11200" marR="0" lvl="0" indent="-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Develop supports for other Road Licensing Activities by LAs</a:t>
            </a:r>
            <a:endParaRPr kumimoji="0" lang="en-I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11200" marR="0" lvl="0" indent="-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Improve working with other agencies including TII, RSA, Utilities, IPB</a:t>
            </a:r>
            <a:endParaRPr kumimoji="0" lang="en-I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11200" marR="0" lvl="0" indent="-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Delivery of Business Process Development and supporting Software</a:t>
            </a:r>
            <a:endParaRPr kumimoji="0" lang="en-I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11200" marR="0" lvl="0" indent="-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Sustainability and Governance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04664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Objectives, Deliverables and priority themes for 2016:</a:t>
            </a:r>
            <a:endParaRPr lang="en-IE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anheritage.com/wp-content/uploads/2014/01/ques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4048125" cy="26860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3717032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dirty="0" smtClean="0">
                <a:hlinkClick r:id="rId3"/>
              </a:rPr>
              <a:t>www.rmo.ie</a:t>
            </a:r>
            <a:endParaRPr lang="en-IE" sz="3600" dirty="0" smtClean="0"/>
          </a:p>
          <a:p>
            <a:pPr algn="ctr"/>
            <a:endParaRPr lang="en-IE" sz="3600" dirty="0" smtClean="0"/>
          </a:p>
          <a:p>
            <a:pPr algn="ctr"/>
            <a:r>
              <a:rPr lang="en-IE" sz="3600" dirty="0" smtClean="0">
                <a:hlinkClick r:id="rId4"/>
              </a:rPr>
              <a:t>s</a:t>
            </a:r>
            <a:r>
              <a:rPr lang="en-IE" sz="3600" dirty="0" smtClean="0">
                <a:hlinkClick r:id="rId4"/>
              </a:rPr>
              <a:t>tephen.flynn@rmo.ie</a:t>
            </a:r>
            <a:r>
              <a:rPr lang="en-IE" sz="3600" dirty="0" smtClean="0"/>
              <a:t> </a:t>
            </a:r>
          </a:p>
          <a:p>
            <a:pPr algn="ctr"/>
            <a:endParaRPr lang="en-I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Road Grant Profile 1994 - 2015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229600" cy="460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307704"/>
                <a:gridCol w="3178696"/>
              </a:tblGrid>
              <a:tr h="383687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Year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/>
                        <a:t>National Grants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/>
                        <a:t>RLR Grants</a:t>
                      </a:r>
                      <a:endParaRPr lang="en-IE" sz="1800" dirty="0"/>
                    </a:p>
                  </a:txBody>
                  <a:tcPr marT="45700" marB="45700"/>
                </a:tc>
              </a:tr>
              <a:tr h="383687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1994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/>
                        <a:t>€246 m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/>
                        <a:t>€139</a:t>
                      </a:r>
                      <a:r>
                        <a:rPr lang="en-IE" sz="1800" baseline="0" dirty="0" smtClean="0"/>
                        <a:t> m</a:t>
                      </a:r>
                      <a:endParaRPr lang="en-IE" sz="1800" dirty="0"/>
                    </a:p>
                  </a:txBody>
                  <a:tcPr marT="45700" marB="45700"/>
                </a:tc>
              </a:tr>
              <a:tr h="383687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1997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€331</a:t>
                      </a:r>
                      <a:r>
                        <a:rPr lang="en-IE" sz="1800" baseline="0" dirty="0" smtClean="0">
                          <a:solidFill>
                            <a:schemeClr val="tx1"/>
                          </a:solidFill>
                        </a:rPr>
                        <a:t> m</a:t>
                      </a:r>
                      <a:endParaRPr lang="en-IE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/>
                        <a:t>€226 m</a:t>
                      </a:r>
                      <a:endParaRPr lang="en-IE" sz="1800" dirty="0"/>
                    </a:p>
                  </a:txBody>
                  <a:tcPr marT="45700" marB="45700"/>
                </a:tc>
              </a:tr>
              <a:tr h="383687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2000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/>
                        <a:t>€657 m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>
                          <a:solidFill>
                            <a:schemeClr val="tx1"/>
                          </a:solidFill>
                        </a:rPr>
                        <a:t>€341</a:t>
                      </a:r>
                      <a:r>
                        <a:rPr lang="en-IE" sz="1800" baseline="0" dirty="0" smtClean="0">
                          <a:solidFill>
                            <a:schemeClr val="tx1"/>
                          </a:solidFill>
                        </a:rPr>
                        <a:t> m</a:t>
                      </a:r>
                      <a:endParaRPr lang="en-IE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/>
                </a:tc>
              </a:tr>
              <a:tr h="383687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2003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/>
                        <a:t>€1,223 m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/>
                        <a:t>€437 m</a:t>
                      </a:r>
                      <a:endParaRPr lang="en-IE" sz="1800" dirty="0"/>
                    </a:p>
                  </a:txBody>
                  <a:tcPr marT="45700" marB="45700"/>
                </a:tc>
              </a:tr>
              <a:tr h="383687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2005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/>
                        <a:t>€1,317 m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/>
                        <a:t>€501 m</a:t>
                      </a:r>
                      <a:endParaRPr lang="en-IE" sz="1800" dirty="0"/>
                    </a:p>
                  </a:txBody>
                  <a:tcPr marT="45700" marB="45700"/>
                </a:tc>
              </a:tr>
              <a:tr h="383687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2007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/>
                        <a:t>€1,768 m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/>
                        <a:t>€608 m</a:t>
                      </a:r>
                      <a:endParaRPr lang="en-IE" sz="1800" dirty="0"/>
                    </a:p>
                  </a:txBody>
                  <a:tcPr marT="45700" marB="45700"/>
                </a:tc>
              </a:tr>
              <a:tr h="383687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2009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/>
                        <a:t>€1,488 m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/>
                        <a:t>€451 m</a:t>
                      </a:r>
                      <a:endParaRPr lang="en-IE" sz="1800" dirty="0"/>
                    </a:p>
                  </a:txBody>
                  <a:tcPr marT="45700" marB="45700"/>
                </a:tc>
              </a:tr>
              <a:tr h="383687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2011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/>
                        <a:t>€723 m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/>
                        <a:t>€453 m</a:t>
                      </a:r>
                      <a:endParaRPr lang="en-IE" sz="1800" dirty="0"/>
                    </a:p>
                  </a:txBody>
                  <a:tcPr marT="45700" marB="45700"/>
                </a:tc>
              </a:tr>
              <a:tr h="383687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2013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/>
                        <a:t>€321 m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/>
                        <a:t>€401 m</a:t>
                      </a:r>
                      <a:endParaRPr lang="en-IE" sz="1800" dirty="0"/>
                    </a:p>
                  </a:txBody>
                  <a:tcPr marT="45700" marB="45700"/>
                </a:tc>
              </a:tr>
              <a:tr h="383687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2014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/>
                        <a:t>€364 m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/>
                        <a:t>€359 m</a:t>
                      </a:r>
                      <a:endParaRPr lang="en-IE" sz="1800" dirty="0"/>
                    </a:p>
                  </a:txBody>
                  <a:tcPr marT="45700" marB="45700"/>
                </a:tc>
              </a:tr>
              <a:tr h="383687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2015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/>
                        <a:t>€364</a:t>
                      </a:r>
                      <a:r>
                        <a:rPr lang="en-IE" sz="1800" baseline="0" dirty="0" smtClean="0"/>
                        <a:t> m</a:t>
                      </a:r>
                      <a:endParaRPr lang="en-IE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800" dirty="0" smtClean="0"/>
                        <a:t>€294</a:t>
                      </a:r>
                      <a:r>
                        <a:rPr lang="en-IE" sz="1800" baseline="0" dirty="0" smtClean="0"/>
                        <a:t> m</a:t>
                      </a:r>
                      <a:endParaRPr lang="en-IE" sz="1800" dirty="0"/>
                    </a:p>
                  </a:txBody>
                  <a:tcPr marT="45700" marB="457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Non National </a:t>
            </a:r>
            <a:r>
              <a:rPr lang="en-IE" dirty="0" smtClean="0"/>
              <a:t>Grants in 2015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 smtClean="0"/>
              <a:t>Restoration Improvement	</a:t>
            </a:r>
            <a:r>
              <a:rPr lang="en-IE" sz="2800" dirty="0" smtClean="0"/>
              <a:t>	€</a:t>
            </a:r>
            <a:r>
              <a:rPr lang="en-IE" sz="2800" dirty="0" smtClean="0"/>
              <a:t>146m</a:t>
            </a:r>
          </a:p>
          <a:p>
            <a:r>
              <a:rPr lang="en-IE" sz="2800" dirty="0" smtClean="0"/>
              <a:t>Restoration Maintenance	 </a:t>
            </a:r>
            <a:r>
              <a:rPr lang="en-IE" sz="2800" dirty="0" smtClean="0"/>
              <a:t>	€</a:t>
            </a:r>
            <a:r>
              <a:rPr lang="en-IE" sz="2800" dirty="0" smtClean="0"/>
              <a:t>41m</a:t>
            </a:r>
          </a:p>
          <a:p>
            <a:r>
              <a:rPr lang="en-IE" sz="2800" dirty="0" smtClean="0"/>
              <a:t>Discretionary Grant 		 </a:t>
            </a:r>
            <a:r>
              <a:rPr lang="en-IE" sz="2800" dirty="0" smtClean="0"/>
              <a:t>	€</a:t>
            </a:r>
            <a:r>
              <a:rPr lang="en-IE" sz="2800" dirty="0" smtClean="0"/>
              <a:t>63m</a:t>
            </a:r>
          </a:p>
          <a:p>
            <a:r>
              <a:rPr lang="en-IE" sz="2800" dirty="0" smtClean="0"/>
              <a:t>Bridge Rehabilitation		   </a:t>
            </a:r>
            <a:r>
              <a:rPr lang="en-IE" sz="2800" dirty="0" smtClean="0"/>
              <a:t>	€</a:t>
            </a:r>
            <a:r>
              <a:rPr lang="en-IE" sz="2800" dirty="0" smtClean="0"/>
              <a:t>8m</a:t>
            </a:r>
          </a:p>
          <a:p>
            <a:r>
              <a:rPr lang="en-IE" sz="2800" dirty="0" smtClean="0"/>
              <a:t>Specific &amp; Strategic		 </a:t>
            </a:r>
            <a:r>
              <a:rPr lang="en-IE" sz="2800" dirty="0" smtClean="0"/>
              <a:t>	€</a:t>
            </a:r>
            <a:r>
              <a:rPr lang="en-IE" sz="2800" dirty="0" smtClean="0"/>
              <a:t>16m</a:t>
            </a:r>
          </a:p>
          <a:p>
            <a:r>
              <a:rPr lang="en-IE" sz="2800" dirty="0" smtClean="0"/>
              <a:t>Urban Block				</a:t>
            </a:r>
            <a:r>
              <a:rPr lang="en-IE" sz="2800" dirty="0" smtClean="0"/>
              <a:t>€</a:t>
            </a:r>
            <a:r>
              <a:rPr lang="en-IE" sz="2800" dirty="0" smtClean="0"/>
              <a:t>4m</a:t>
            </a:r>
          </a:p>
          <a:p>
            <a:r>
              <a:rPr lang="en-IE" sz="2800" dirty="0" smtClean="0"/>
              <a:t>Low Cost Safety			   </a:t>
            </a:r>
            <a:r>
              <a:rPr lang="en-IE" sz="2800" dirty="0" smtClean="0"/>
              <a:t>	€</a:t>
            </a:r>
            <a:r>
              <a:rPr lang="en-IE" sz="2800" dirty="0" smtClean="0"/>
              <a:t>8m</a:t>
            </a:r>
          </a:p>
          <a:p>
            <a:r>
              <a:rPr lang="en-IE" sz="2800" dirty="0" smtClean="0"/>
              <a:t>Miscellaneous			   </a:t>
            </a:r>
            <a:r>
              <a:rPr lang="en-IE" sz="2800" dirty="0" smtClean="0"/>
              <a:t>	€</a:t>
            </a:r>
            <a:r>
              <a:rPr lang="en-IE" sz="2800" dirty="0" smtClean="0"/>
              <a:t>8m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p of the Irish road net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912369" cy="553879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9748" y="260648"/>
            <a:ext cx="422871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Road Management in Ireland Stakeholders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44824"/>
            <a:ext cx="489654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+mn-lt"/>
              </a:rPr>
              <a:t>Department of Transport, Tourism and Sport</a:t>
            </a:r>
            <a:endParaRPr lang="en-IE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2420888"/>
            <a:ext cx="356388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+mn-lt"/>
              </a:rPr>
              <a:t>Transport Infrastructure Ireland </a:t>
            </a:r>
            <a:r>
              <a:rPr lang="en-IE" b="1" dirty="0" smtClean="0">
                <a:latin typeface="+mn-lt"/>
              </a:rPr>
              <a:t>(formerly </a:t>
            </a:r>
            <a:r>
              <a:rPr lang="en-IE" b="1" dirty="0" smtClean="0">
                <a:latin typeface="+mn-lt"/>
              </a:rPr>
              <a:t>National Road Authority and Railway Procurement Agency)</a:t>
            </a:r>
            <a:endParaRPr lang="en-IE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5013176"/>
            <a:ext cx="694826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+mn-lt"/>
              </a:rPr>
              <a:t>31 Local Authorities  ( Formerly 114 Local Authorities)  who are  Roads Authorities (functions include maintenance and construction as well as liability)</a:t>
            </a:r>
            <a:endParaRPr lang="en-IE" b="1" dirty="0">
              <a:latin typeface="+mn-lt"/>
            </a:endParaRPr>
          </a:p>
        </p:txBody>
      </p:sp>
      <p:cxnSp>
        <p:nvCxnSpPr>
          <p:cNvPr id="16" name="Straight Arrow Connector 15"/>
          <p:cNvCxnSpPr>
            <a:stCxn id="4" idx="2"/>
          </p:cNvCxnSpPr>
          <p:nvPr/>
        </p:nvCxnSpPr>
        <p:spPr>
          <a:xfrm flipH="1">
            <a:off x="2411760" y="2214156"/>
            <a:ext cx="36512" cy="2727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4" idx="3"/>
            <a:endCxn id="5" idx="0"/>
          </p:cNvCxnSpPr>
          <p:nvPr/>
        </p:nvCxnSpPr>
        <p:spPr>
          <a:xfrm>
            <a:off x="4896544" y="2029490"/>
            <a:ext cx="2177480" cy="39139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5" idx="2"/>
            <a:endCxn id="7" idx="0"/>
          </p:cNvCxnSpPr>
          <p:nvPr/>
        </p:nvCxnSpPr>
        <p:spPr>
          <a:xfrm rot="5400000">
            <a:off x="5105419" y="3044571"/>
            <a:ext cx="1668958" cy="22682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04048" y="1556792"/>
            <a:ext cx="2791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 smtClean="0">
                <a:solidFill>
                  <a:srgbClr val="FF0000"/>
                </a:solidFill>
              </a:rPr>
              <a:t>Funding and policy direction for national roads</a:t>
            </a:r>
            <a:endParaRPr lang="en-IE" sz="1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5616" y="2996952"/>
            <a:ext cx="1224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dirty="0" smtClean="0">
                <a:solidFill>
                  <a:srgbClr val="FF0000"/>
                </a:solidFill>
              </a:rPr>
              <a:t>Funding and policy direction for  non national roads</a:t>
            </a:r>
            <a:endParaRPr lang="en-IE" sz="1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7944" y="3933056"/>
            <a:ext cx="2791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 smtClean="0">
                <a:solidFill>
                  <a:srgbClr val="FF0000"/>
                </a:solidFill>
              </a:rPr>
              <a:t>Funding and policy direction for national roads</a:t>
            </a:r>
            <a:endParaRPr lang="en-IE" sz="1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085184"/>
            <a:ext cx="1224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dirty="0" smtClean="0">
                <a:solidFill>
                  <a:srgbClr val="FF0000"/>
                </a:solidFill>
              </a:rPr>
              <a:t>Funding and decision making within national policy</a:t>
            </a:r>
            <a:endParaRPr lang="en-IE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latin typeface="+mj-lt"/>
              </a:rPr>
              <a:t>Pavement Management</a:t>
            </a:r>
            <a:r>
              <a:rPr lang="en-IE" sz="2400" b="1" dirty="0" smtClean="0">
                <a:latin typeface="+mj-lt"/>
              </a:rPr>
              <a:t>: Overview</a:t>
            </a:r>
            <a:endParaRPr lang="en-IE" sz="2400" b="1" dirty="0" smtClean="0">
              <a:latin typeface="+mj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528" y="908720"/>
            <a:ext cx="5544616" cy="51845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Roads require a balance of:</a:t>
            </a:r>
          </a:p>
          <a:p>
            <a:pPr marL="442913" marR="0" lvl="1" indent="-4429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Maintenance (or Preservation)</a:t>
            </a:r>
          </a:p>
          <a:p>
            <a:pPr marL="442913" marR="0" lvl="1" indent="-4429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Improvement (or Development)</a:t>
            </a:r>
          </a:p>
          <a:p>
            <a:pPr marL="442913" indent="-442913">
              <a:lnSpc>
                <a:spcPct val="110000"/>
              </a:lnSpc>
            </a:pPr>
            <a:endParaRPr lang="en-GB" sz="2000" b="1" dirty="0" smtClean="0"/>
          </a:p>
          <a:p>
            <a:pPr marL="442913" indent="-442913">
              <a:lnSpc>
                <a:spcPct val="110000"/>
              </a:lnSpc>
            </a:pPr>
            <a:r>
              <a:rPr lang="en-GB" sz="2000" b="1" dirty="0" smtClean="0"/>
              <a:t>Pavement Management:</a:t>
            </a:r>
          </a:p>
          <a:p>
            <a:pPr marL="442913" indent="-442913">
              <a:lnSpc>
                <a:spcPct val="110000"/>
              </a:lnSpc>
              <a:buFont typeface="Arial" pitchFamily="34" charset="0"/>
              <a:buChar char="•"/>
            </a:pPr>
            <a:r>
              <a:rPr lang="en-GB" sz="2000" dirty="0" smtClean="0"/>
              <a:t>To </a:t>
            </a:r>
            <a:r>
              <a:rPr lang="en-GB" sz="2000" dirty="0" smtClean="0">
                <a:solidFill>
                  <a:srgbClr val="FF0000"/>
                </a:solidFill>
              </a:rPr>
              <a:t>optimise the overall performance </a:t>
            </a:r>
            <a:r>
              <a:rPr lang="en-GB" sz="2000" dirty="0" smtClean="0"/>
              <a:t>of the network over time in accordance with </a:t>
            </a:r>
            <a:r>
              <a:rPr lang="en-GB" sz="2000" dirty="0" smtClean="0">
                <a:solidFill>
                  <a:srgbClr val="FF0000"/>
                </a:solidFill>
              </a:rPr>
              <a:t>policy objectives </a:t>
            </a:r>
            <a:r>
              <a:rPr lang="en-GB" sz="2000" dirty="0" smtClean="0"/>
              <a:t>and within budgetary constraints</a:t>
            </a:r>
          </a:p>
          <a:p>
            <a:pPr marL="442913" indent="-442913">
              <a:lnSpc>
                <a:spcPct val="110000"/>
              </a:lnSpc>
            </a:pPr>
            <a:endParaRPr lang="en-GB" sz="2000" dirty="0" smtClean="0"/>
          </a:p>
          <a:p>
            <a:pPr marL="442913" indent="-442913">
              <a:lnSpc>
                <a:spcPct val="110000"/>
              </a:lnSpc>
            </a:pPr>
            <a:r>
              <a:rPr lang="en-GB" sz="2000" b="1" dirty="0" smtClean="0"/>
              <a:t>Typical objectives:</a:t>
            </a:r>
          </a:p>
          <a:p>
            <a:pPr marL="442913" indent="-442913">
              <a:lnSpc>
                <a:spcPct val="110000"/>
              </a:lnSpc>
              <a:buFont typeface="Arial" pitchFamily="34" charset="0"/>
              <a:buChar char="•"/>
            </a:pPr>
            <a:r>
              <a:rPr lang="en-GB" sz="2000" dirty="0" smtClean="0"/>
              <a:t>Minimise transport costs</a:t>
            </a:r>
          </a:p>
          <a:p>
            <a:pPr marL="442913" indent="-442913">
              <a:lnSpc>
                <a:spcPct val="110000"/>
              </a:lnSpc>
              <a:buFont typeface="Arial" pitchFamily="34" charset="0"/>
              <a:buChar char="•"/>
            </a:pPr>
            <a:r>
              <a:rPr lang="en-GB" sz="2000" dirty="0" smtClean="0"/>
              <a:t>Preserve asset value</a:t>
            </a:r>
          </a:p>
          <a:p>
            <a:pPr marL="442913" indent="-442913">
              <a:lnSpc>
                <a:spcPct val="110000"/>
              </a:lnSpc>
              <a:buFont typeface="Arial" pitchFamily="34" charset="0"/>
              <a:buChar char="•"/>
            </a:pPr>
            <a:r>
              <a:rPr lang="en-GB" sz="2000" dirty="0" smtClean="0"/>
              <a:t>Provide and maintain accessibility</a:t>
            </a:r>
          </a:p>
          <a:p>
            <a:pPr marL="442913" indent="-442913">
              <a:lnSpc>
                <a:spcPct val="110000"/>
              </a:lnSpc>
              <a:buFont typeface="Arial" pitchFamily="34" charset="0"/>
              <a:buChar char="•"/>
            </a:pPr>
            <a:r>
              <a:rPr lang="en-GB" sz="2000" dirty="0" smtClean="0"/>
              <a:t>Provide safe and environmentally friendly transport</a:t>
            </a:r>
          </a:p>
          <a:p>
            <a:pPr marL="742950" marR="0" lvl="1" indent="-28575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4696" y="908720"/>
            <a:ext cx="3069872" cy="172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www.clarechampion.ie/wp-content/uploads/2014/05/Enda-M18-1-e1399648226274-200x3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08720"/>
            <a:ext cx="1584176" cy="2376264"/>
          </a:xfrm>
          <a:prstGeom prst="rect">
            <a:avLst/>
          </a:prstGeom>
          <a:noFill/>
        </p:spPr>
      </p:pic>
      <p:pic>
        <p:nvPicPr>
          <p:cNvPr id="9" name="Picture 9" descr="http://s0.geograph.org.uk/geophotos/01/90/95/1909501_7c14da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2863" y="3501008"/>
            <a:ext cx="2061137" cy="1545853"/>
          </a:xfrm>
          <a:prstGeom prst="rect">
            <a:avLst/>
          </a:prstGeom>
          <a:noFill/>
        </p:spPr>
      </p:pic>
      <p:pic>
        <p:nvPicPr>
          <p:cNvPr id="10" name="Picture 14" descr="http://www.northstonematerials.com/media/uploads/RoadSurfacing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797152"/>
            <a:ext cx="2088232" cy="1392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Challenges – Non National Network:</a:t>
            </a:r>
            <a:endParaRPr lang="en-IE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56792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28650" marR="0" lvl="0" indent="-6286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The  maintenance cycle high 4%, on average, leading to a maintenance cycle time of over 80 years for some local roads).</a:t>
            </a:r>
            <a:endParaRPr kumimoji="0" lang="en-IE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628650" marR="0" lvl="0" indent="-628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Abnormal weather events increasing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with associated affects on network</a:t>
            </a:r>
            <a:endParaRPr kumimoji="0" lang="en-IE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628650" marR="0" lvl="0" indent="-628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ignificant duplication of back office resources devoted to policy development, technical support and administration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) </a:t>
            </a:r>
            <a:endParaRPr kumimoji="0" lang="en-IE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628650" marR="0" lvl="0" indent="-628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Over-reliance on the knowledge of key individual staff particularly frontline staff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now 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departing. (Numbers 35000 staff Q4 2008  26000 staff  Q1 2015)</a:t>
            </a:r>
            <a:endParaRPr kumimoji="0" lang="en-IE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628650" marR="0" lvl="0" indent="-628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Various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approaches to asset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management.</a:t>
            </a:r>
            <a:endParaRPr kumimoji="0" lang="en-IE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628650" marR="0" lvl="0" indent="-628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Limited consistent, evidence-based maintenance planning to ensure reliable performance and to avoid critical system deficits.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628650" marR="0" lvl="0" indent="-628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Work planning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and tracking to record work done, cost incurred and performance of assets. </a:t>
            </a:r>
          </a:p>
          <a:p>
            <a:pPr marL="628650" marR="0" lvl="0" indent="-628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dirty="0" smtClean="0">
                <a:solidFill>
                  <a:srgbClr val="002060"/>
                </a:solidFill>
                <a:cs typeface="Arial" pitchFamily="34" charset="0"/>
              </a:rPr>
              <a:t>And others!</a:t>
            </a:r>
            <a:endParaRPr kumimoji="0" lang="en-IE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/>
            </a:r>
            <a:b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</a:br>
            <a:endParaRPr kumimoji="0" lang="en-IE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4664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365F91"/>
                </a:solidFill>
                <a:ea typeface="Calibri" pitchFamily="34" charset="0"/>
                <a:cs typeface="Times New Roman" pitchFamily="18" charset="0"/>
              </a:rPr>
              <a:t>Our Mission statement: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b="1" dirty="0" smtClean="0">
              <a:solidFill>
                <a:srgbClr val="365F91"/>
              </a:solidFill>
              <a:ea typeface="Calibri" pitchFamily="34" charset="0"/>
              <a:cs typeface="Times New Roman" pitchFamily="18" charset="0"/>
            </a:endParaRPr>
          </a:p>
          <a:p>
            <a:pPr marL="53657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 smtClean="0">
                <a:ea typeface="Times New Roman" pitchFamily="18" charset="0"/>
                <a:cs typeface="Times New Roman" pitchFamily="18" charset="0"/>
              </a:rPr>
              <a:t>To Provide to Local Authorities in Ireland centralised supports, forums, guidelines and technology to support and foster:</a:t>
            </a:r>
          </a:p>
          <a:p>
            <a:pPr marL="536575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2800" dirty="0" smtClean="0">
              <a:cs typeface="Arial" pitchFamily="34" charset="0"/>
            </a:endParaRPr>
          </a:p>
        </p:txBody>
      </p:sp>
      <p:pic>
        <p:nvPicPr>
          <p:cNvPr id="5" name="Picture 4" descr="Bildschirmfoto 2011-11-05 um 19.41.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844" y="3140968"/>
            <a:ext cx="3657156" cy="2016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2780928"/>
            <a:ext cx="5076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lvl="0" indent="-363538" eaLnBrk="0" hangingPunct="0">
              <a:buFontTx/>
              <a:buChar char="•"/>
            </a:pPr>
            <a:r>
              <a:rPr lang="en-IE" dirty="0" smtClean="0">
                <a:ea typeface="Times New Roman" pitchFamily="18" charset="0"/>
                <a:cs typeface="Arial" pitchFamily="34" charset="0"/>
              </a:rPr>
              <a:t>improved roads asset management outcomes</a:t>
            </a:r>
            <a:endParaRPr lang="en-IE" dirty="0" smtClean="0">
              <a:cs typeface="Arial" pitchFamily="34" charset="0"/>
            </a:endParaRPr>
          </a:p>
          <a:p>
            <a:pPr marL="900113" lvl="0" indent="-363538" eaLnBrk="0" hangingPunct="0">
              <a:buFontTx/>
              <a:buChar char="•"/>
            </a:pPr>
            <a:r>
              <a:rPr lang="en-IE" dirty="0" smtClean="0">
                <a:ea typeface="Times New Roman" pitchFamily="18" charset="0"/>
                <a:cs typeface="Arial" pitchFamily="34" charset="0"/>
              </a:rPr>
              <a:t>best practice and capacity in Local Authorities</a:t>
            </a:r>
            <a:endParaRPr lang="en-IE" dirty="0" smtClean="0">
              <a:cs typeface="Arial" pitchFamily="34" charset="0"/>
            </a:endParaRPr>
          </a:p>
          <a:p>
            <a:pPr marL="900113" lvl="0" indent="-363538" eaLnBrk="0" hangingPunct="0">
              <a:buFontTx/>
              <a:buChar char="•"/>
            </a:pPr>
            <a:r>
              <a:rPr lang="en-IE" dirty="0" smtClean="0">
                <a:ea typeface="Times New Roman" pitchFamily="18" charset="0"/>
                <a:cs typeface="Arial" pitchFamily="34" charset="0"/>
              </a:rPr>
              <a:t>efficient management of road licensing activities</a:t>
            </a:r>
            <a:endParaRPr lang="en-IE" dirty="0" smtClean="0">
              <a:cs typeface="Arial" pitchFamily="34" charset="0"/>
            </a:endParaRPr>
          </a:p>
          <a:p>
            <a:pPr marL="900113" lvl="0" indent="-363538" eaLnBrk="0" hangingPunct="0">
              <a:buFontTx/>
              <a:buChar char="•"/>
            </a:pPr>
            <a:r>
              <a:rPr lang="en-IE" dirty="0" smtClean="0">
                <a:ea typeface="Times New Roman" pitchFamily="18" charset="0"/>
                <a:cs typeface="Arial" pitchFamily="34" charset="0"/>
              </a:rPr>
              <a:t>administration of funding</a:t>
            </a:r>
            <a:endParaRPr lang="en-IE" dirty="0" smtClean="0">
              <a:cs typeface="Arial" pitchFamily="34" charset="0"/>
            </a:endParaRPr>
          </a:p>
          <a:p>
            <a:pPr marL="900113" lvl="0" indent="-363538" eaLnBrk="0" hangingPunct="0">
              <a:buFontTx/>
              <a:buChar char="•"/>
            </a:pPr>
            <a:r>
              <a:rPr lang="en-IE" dirty="0" smtClean="0">
                <a:ea typeface="Times New Roman" pitchFamily="18" charset="0"/>
                <a:cs typeface="Arial" pitchFamily="34" charset="0"/>
              </a:rPr>
              <a:t>technical input to national policy development on road and transport issues</a:t>
            </a:r>
            <a:endParaRPr lang="en-IE" dirty="0" smtClean="0">
              <a:cs typeface="Arial" pitchFamily="34" charset="0"/>
            </a:endParaRPr>
          </a:p>
          <a:p>
            <a:pPr marL="900113" lvl="0" indent="-363538" eaLnBrk="0" hangingPunct="0">
              <a:buFontTx/>
              <a:buChar char="•"/>
            </a:pPr>
            <a:r>
              <a:rPr lang="en-IE" dirty="0" smtClean="0">
                <a:ea typeface="Times New Roman" pitchFamily="18" charset="0"/>
                <a:cs typeface="Arial" pitchFamily="34" charset="0"/>
              </a:rPr>
              <a:t>consistency in road maintenance and investment</a:t>
            </a:r>
            <a:endParaRPr lang="en-IE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dy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1265</Words>
  <Application>Microsoft Office PowerPoint</Application>
  <PresentationFormat>On-screen Show (4:3)</PresentationFormat>
  <Paragraphs>300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Body Slide</vt:lpstr>
      <vt:lpstr>Update Road Management Office Ireland April 5th 2016 </vt:lpstr>
      <vt:lpstr>Road Management in Ireland - Network</vt:lpstr>
      <vt:lpstr>Road Grant Profile 1994 - 2015</vt:lpstr>
      <vt:lpstr>Non National Grants in 2015</vt:lpstr>
      <vt:lpstr>Slide 5</vt:lpstr>
      <vt:lpstr>Road Management in Ireland Stakeholders</vt:lpstr>
      <vt:lpstr>Slide 7</vt:lpstr>
      <vt:lpstr>Challenges – Non National Network:</vt:lpstr>
      <vt:lpstr>Slide 9</vt:lpstr>
      <vt:lpstr>Current Areas of Work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2015-02-09T16:06:52Z</dcterms:created>
  <dcterms:modified xsi:type="dcterms:W3CDTF">2016-04-05T12:23:21Z</dcterms:modified>
</cp:coreProperties>
</file>